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>
          <p15:clr>
            <a:srgbClr val="A4A3A4"/>
          </p15:clr>
        </p15:guide>
        <p15:guide id="2" pos="289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1570"/>
        <p:guide pos="28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0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661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1048662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1048663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64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665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61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08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104860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9/14/2021</a:t>
            </a:fld>
            <a:endParaRPr lang="en-IN"/>
          </a:p>
        </p:txBody>
      </p:sp>
      <p:sp>
        <p:nvSpPr>
          <p:cNvPr id="10486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31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3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9/14/2021</a:t>
            </a:fld>
            <a:endParaRPr lang="en-IN"/>
          </a:p>
        </p:txBody>
      </p:sp>
      <p:sp>
        <p:nvSpPr>
          <p:cNvPr id="104863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20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2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9/14/2021</a:t>
            </a:fld>
            <a:endParaRPr lang="en-IN"/>
          </a:p>
        </p:txBody>
      </p:sp>
      <p:sp>
        <p:nvSpPr>
          <p:cNvPr id="104862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5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9/14/2021</a:t>
            </a:fld>
            <a:endParaRPr lang="en-IN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36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3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9/14/2021</a:t>
            </a:fld>
            <a:endParaRPr lang="en-IN"/>
          </a:p>
        </p:txBody>
      </p:sp>
      <p:sp>
        <p:nvSpPr>
          <p:cNvPr id="104863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41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4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4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9/14/2021</a:t>
            </a:fld>
            <a:endParaRPr lang="en-IN"/>
          </a:p>
        </p:txBody>
      </p:sp>
      <p:sp>
        <p:nvSpPr>
          <p:cNvPr id="104864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4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4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48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4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50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5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9/14/2021</a:t>
            </a:fld>
            <a:endParaRPr lang="en-IN"/>
          </a:p>
        </p:txBody>
      </p:sp>
      <p:sp>
        <p:nvSpPr>
          <p:cNvPr id="104865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5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1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9/14/2021</a:t>
            </a:fld>
            <a:endParaRPr lang="en-IN"/>
          </a:p>
        </p:txBody>
      </p:sp>
      <p:sp>
        <p:nvSpPr>
          <p:cNvPr id="104861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1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9/14/2021</a:t>
            </a:fld>
            <a:endParaRPr lang="en-IN"/>
          </a:p>
        </p:txBody>
      </p:sp>
      <p:sp>
        <p:nvSpPr>
          <p:cNvPr id="104859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59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4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55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56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5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9/14/2021</a:t>
            </a:fld>
            <a:endParaRPr lang="en-IN"/>
          </a:p>
        </p:txBody>
      </p:sp>
      <p:sp>
        <p:nvSpPr>
          <p:cNvPr id="104865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5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25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1048626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2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9/14/2021</a:t>
            </a:fld>
            <a:endParaRPr lang="en-IN"/>
          </a:p>
        </p:txBody>
      </p:sp>
      <p:sp>
        <p:nvSpPr>
          <p:cNvPr id="104862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2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324F1-014A-4BDE-A047-6CF64DCECEB5}" type="datetimeFigureOut">
              <a:rPr lang="en-US" smtClean="0"/>
              <a:t>9/14/2021</a:t>
            </a:fld>
            <a:endParaRPr lang="en-I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2" descr="C:\Users\SONY\Downloads\logo odm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20483" b="22215"/>
          <a:stretch>
            <a:fillRect/>
          </a:stretch>
        </p:blipFill>
        <p:spPr bwMode="auto">
          <a:xfrm>
            <a:off x="6804248" y="5537200"/>
            <a:ext cx="1991532" cy="1176020"/>
          </a:xfrm>
          <a:prstGeom prst="rect">
            <a:avLst/>
          </a:prstGeom>
          <a:noFill/>
        </p:spPr>
      </p:pic>
      <p:sp>
        <p:nvSpPr>
          <p:cNvPr id="1048586" name="Text Box 1"/>
          <p:cNvSpPr txBox="1"/>
          <p:nvPr/>
        </p:nvSpPr>
        <p:spPr>
          <a:xfrm>
            <a:off x="1918970" y="2798445"/>
            <a:ext cx="4018280" cy="6248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chemeClr val="tx1"/>
                </a:solidFill>
              </a:rPr>
              <a:t>SUBJECT-ENGLISH</a:t>
            </a: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1048587" name="Text Box 3"/>
          <p:cNvSpPr txBox="1"/>
          <p:nvPr/>
        </p:nvSpPr>
        <p:spPr>
          <a:xfrm>
            <a:off x="2001520" y="3683000"/>
            <a:ext cx="28733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CHAPTER- 1 </a:t>
            </a:r>
            <a:r>
              <a:rPr lang="en-US" sz="3200" dirty="0"/>
              <a:t> </a:t>
            </a:r>
            <a:endParaRPr lang="en-US" sz="3200" b="1" dirty="0"/>
          </a:p>
        </p:txBody>
      </p:sp>
      <p:sp>
        <p:nvSpPr>
          <p:cNvPr id="1048588" name="Text Box 6"/>
          <p:cNvSpPr txBox="1"/>
          <p:nvPr/>
        </p:nvSpPr>
        <p:spPr>
          <a:xfrm>
            <a:off x="2001520" y="4584065"/>
            <a:ext cx="586077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 dirty="0"/>
              <a:t>TOPIC – “f” sound words (Revision - 1)</a:t>
            </a:r>
          </a:p>
          <a:p>
            <a:endParaRPr lang="en-US" sz="2800" b="1" dirty="0"/>
          </a:p>
        </p:txBody>
      </p:sp>
      <p:sp>
        <p:nvSpPr>
          <p:cNvPr id="1048589" name="Text Box 2"/>
          <p:cNvSpPr txBox="1"/>
          <p:nvPr/>
        </p:nvSpPr>
        <p:spPr>
          <a:xfrm>
            <a:off x="866140" y="1710055"/>
            <a:ext cx="8272780" cy="8153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>
                <a:solidFill>
                  <a:srgbClr val="FF0000"/>
                </a:solidFill>
              </a:rPr>
              <a:t>WELCOME TO ONLINE CLASS</a:t>
            </a:r>
          </a:p>
        </p:txBody>
      </p:sp>
      <p:cxnSp>
        <p:nvCxnSpPr>
          <p:cNvPr id="3145728" name="Straight Connector 5"/>
          <p:cNvCxnSpPr>
            <a:cxnSpLocks/>
          </p:cNvCxnSpPr>
          <p:nvPr/>
        </p:nvCxnSpPr>
        <p:spPr>
          <a:xfrm>
            <a:off x="10044608" y="1412776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3" name="Picture 2" descr="A picture containing text  Description automatically generate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248" y="5517232"/>
            <a:ext cx="1990725" cy="1000125"/>
          </a:xfrm>
          <a:prstGeom prst="rect">
            <a:avLst/>
          </a:prstGeom>
        </p:spPr>
      </p:pic>
      <p:sp>
        <p:nvSpPr>
          <p:cNvPr id="1048593" name="TextBox 3"/>
          <p:cNvSpPr txBox="1"/>
          <p:nvPr/>
        </p:nvSpPr>
        <p:spPr>
          <a:xfrm>
            <a:off x="2507022" y="340643"/>
            <a:ext cx="5292588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“ f “ sound words ( Revision)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58F3369-F425-4239-A3C9-81C3E4F5DFB0}"/>
              </a:ext>
            </a:extLst>
          </p:cNvPr>
          <p:cNvSpPr txBox="1"/>
          <p:nvPr/>
        </p:nvSpPr>
        <p:spPr>
          <a:xfrm>
            <a:off x="611560" y="246637"/>
            <a:ext cx="1656184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400" b="1" dirty="0"/>
              <a:t>C.W 16.9.21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A19A13-A5FC-4B8F-A3CF-142A47E7A660}"/>
              </a:ext>
            </a:extLst>
          </p:cNvPr>
          <p:cNvSpPr txBox="1"/>
          <p:nvPr/>
        </p:nvSpPr>
        <p:spPr>
          <a:xfrm>
            <a:off x="899592" y="1196752"/>
            <a:ext cx="69847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Identify the pictures and write the correct spellings.</a:t>
            </a:r>
          </a:p>
        </p:txBody>
      </p:sp>
      <p:pic>
        <p:nvPicPr>
          <p:cNvPr id="5" name="Picture 4" descr="A green frog with big eyes&#10;&#10;Description automatically generated with medium confidence">
            <a:extLst>
              <a:ext uri="{FF2B5EF4-FFF2-40B4-BE49-F238E27FC236}">
                <a16:creationId xmlns:a16="http://schemas.microsoft.com/office/drawing/2014/main" id="{4D7974C7-5DDC-44F9-8465-DB14C9A8F24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00"/>
          <a:stretch/>
        </p:blipFill>
        <p:spPr>
          <a:xfrm>
            <a:off x="989010" y="2287784"/>
            <a:ext cx="1136675" cy="1220966"/>
          </a:xfrm>
          <a:prstGeom prst="rect">
            <a:avLst/>
          </a:prstGeom>
        </p:spPr>
      </p:pic>
      <p:pic>
        <p:nvPicPr>
          <p:cNvPr id="7" name="Picture 6" descr="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022C1979-05DB-4F93-8F24-95C60BAC545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81" t="8147" r="14017" b="15203"/>
          <a:stretch/>
        </p:blipFill>
        <p:spPr>
          <a:xfrm>
            <a:off x="1016928" y="3959733"/>
            <a:ext cx="1236966" cy="1494818"/>
          </a:xfrm>
          <a:prstGeom prst="rect">
            <a:avLst/>
          </a:prstGeom>
        </p:spPr>
      </p:pic>
      <p:pic>
        <p:nvPicPr>
          <p:cNvPr id="9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id="{98D1D61D-B105-4B4B-AD5F-375A87DE275A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01"/>
          <a:stretch/>
        </p:blipFill>
        <p:spPr>
          <a:xfrm>
            <a:off x="4211960" y="2131632"/>
            <a:ext cx="1810706" cy="1297368"/>
          </a:xfrm>
          <a:prstGeom prst="rect">
            <a:avLst/>
          </a:prstGeom>
        </p:spPr>
      </p:pic>
      <p:pic>
        <p:nvPicPr>
          <p:cNvPr id="11" name="Picture 10" descr="A picture containing text, device, fan, vector graphics&#10;&#10;Description automatically generated">
            <a:extLst>
              <a:ext uri="{FF2B5EF4-FFF2-40B4-BE49-F238E27FC236}">
                <a16:creationId xmlns:a16="http://schemas.microsoft.com/office/drawing/2014/main" id="{46C9C845-AB99-4BA1-9F63-265D41C4748C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90" t="7888" r="20601" b="6130"/>
          <a:stretch/>
        </p:blipFill>
        <p:spPr>
          <a:xfrm>
            <a:off x="4572000" y="3802034"/>
            <a:ext cx="1252886" cy="1810215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F851B2B-DE2E-4DFF-B412-9F4A2538A066}"/>
              </a:ext>
            </a:extLst>
          </p:cNvPr>
          <p:cNvCxnSpPr/>
          <p:nvPr/>
        </p:nvCxnSpPr>
        <p:spPr>
          <a:xfrm>
            <a:off x="2507022" y="3212976"/>
            <a:ext cx="105686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BB444EA-5477-420A-9D76-A413A093A662}"/>
              </a:ext>
            </a:extLst>
          </p:cNvPr>
          <p:cNvCxnSpPr/>
          <p:nvPr/>
        </p:nvCxnSpPr>
        <p:spPr>
          <a:xfrm>
            <a:off x="2507022" y="5085184"/>
            <a:ext cx="105686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F89971B-D113-4E7B-827D-2EE610B4F0D9}"/>
              </a:ext>
            </a:extLst>
          </p:cNvPr>
          <p:cNvCxnSpPr/>
          <p:nvPr/>
        </p:nvCxnSpPr>
        <p:spPr>
          <a:xfrm>
            <a:off x="6275815" y="5075519"/>
            <a:ext cx="105686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3DF987E-4FB3-40A9-A0E2-91EC6124F0F0}"/>
              </a:ext>
            </a:extLst>
          </p:cNvPr>
          <p:cNvCxnSpPr/>
          <p:nvPr/>
        </p:nvCxnSpPr>
        <p:spPr>
          <a:xfrm>
            <a:off x="6275815" y="3212976"/>
            <a:ext cx="105686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0" name="Picture 2" descr="A picture containing text  Description automatically generate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8264" y="5661248"/>
            <a:ext cx="1990725" cy="1000125"/>
          </a:xfrm>
          <a:prstGeom prst="rect">
            <a:avLst/>
          </a:prstGeom>
        </p:spPr>
      </p:pic>
      <p:sp>
        <p:nvSpPr>
          <p:cNvPr id="1048596" name="TextBox 6"/>
          <p:cNvSpPr txBox="1"/>
          <p:nvPr/>
        </p:nvSpPr>
        <p:spPr>
          <a:xfrm>
            <a:off x="2339752" y="369822"/>
            <a:ext cx="4176464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Circle the correct spelling . </a:t>
            </a:r>
          </a:p>
        </p:txBody>
      </p:sp>
      <p:pic>
        <p:nvPicPr>
          <p:cNvPr id="3" name="Picture 2" descr="Logo&#10;&#10;Description automatically generated with medium confidence">
            <a:extLst>
              <a:ext uri="{FF2B5EF4-FFF2-40B4-BE49-F238E27FC236}">
                <a16:creationId xmlns:a16="http://schemas.microsoft.com/office/drawing/2014/main" id="{7955F70E-C4F9-4B6C-A78C-3B645FA179F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06" t="4063" r="11706" b="15001"/>
          <a:stretch/>
        </p:blipFill>
        <p:spPr>
          <a:xfrm>
            <a:off x="611560" y="1052736"/>
            <a:ext cx="1080120" cy="153709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8304C09-34CD-4140-B811-AB1D15434748}"/>
              </a:ext>
            </a:extLst>
          </p:cNvPr>
          <p:cNvSpPr txBox="1"/>
          <p:nvPr/>
        </p:nvSpPr>
        <p:spPr>
          <a:xfrm>
            <a:off x="2807804" y="1559673"/>
            <a:ext cx="3528392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Flour , floor  , flower</a:t>
            </a:r>
          </a:p>
        </p:txBody>
      </p:sp>
      <p:pic>
        <p:nvPicPr>
          <p:cNvPr id="8" name="Picture 7" descr="A picture containing clipart&#10;&#10;Description automatically generated">
            <a:extLst>
              <a:ext uri="{FF2B5EF4-FFF2-40B4-BE49-F238E27FC236}">
                <a16:creationId xmlns:a16="http://schemas.microsoft.com/office/drawing/2014/main" id="{661A8441-ED37-4A9C-BAFF-3689045BD7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2749524"/>
            <a:ext cx="2363134" cy="1435932"/>
          </a:xfrm>
          <a:prstGeom prst="rect">
            <a:avLst/>
          </a:prstGeom>
        </p:spPr>
      </p:pic>
      <p:pic>
        <p:nvPicPr>
          <p:cNvPr id="10" name="Picture 9" descr="A picture containing clipart&#10;&#10;Description automatically generated">
            <a:extLst>
              <a:ext uri="{FF2B5EF4-FFF2-40B4-BE49-F238E27FC236}">
                <a16:creationId xmlns:a16="http://schemas.microsoft.com/office/drawing/2014/main" id="{A2CA7C44-D8EA-4361-B5AB-5B7BEC75B0B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01"/>
          <a:stretch/>
        </p:blipFill>
        <p:spPr>
          <a:xfrm>
            <a:off x="697843" y="4621346"/>
            <a:ext cx="1987674" cy="135396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77E1FFD-647D-4839-BBE1-635D9303E0D9}"/>
              </a:ext>
            </a:extLst>
          </p:cNvPr>
          <p:cNvSpPr txBox="1"/>
          <p:nvPr/>
        </p:nvSpPr>
        <p:spPr>
          <a:xfrm>
            <a:off x="2807804" y="3467490"/>
            <a:ext cx="3528392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Forest , </a:t>
            </a:r>
            <a:r>
              <a:rPr lang="en-IN" sz="2800" b="1" dirty="0" err="1"/>
              <a:t>fourst</a:t>
            </a:r>
            <a:r>
              <a:rPr lang="en-IN" sz="2800" b="1" dirty="0"/>
              <a:t> , </a:t>
            </a:r>
            <a:r>
              <a:rPr lang="en-IN" sz="2800" b="1" dirty="0" err="1"/>
              <a:t>foerest</a:t>
            </a:r>
            <a:endParaRPr lang="en-IN" sz="28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9AFA843-BD5B-4995-BBCB-1238705BD77C}"/>
              </a:ext>
            </a:extLst>
          </p:cNvPr>
          <p:cNvSpPr txBox="1"/>
          <p:nvPr/>
        </p:nvSpPr>
        <p:spPr>
          <a:xfrm>
            <a:off x="2917732" y="5113697"/>
            <a:ext cx="342038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Box  , fox , </a:t>
            </a:r>
            <a:r>
              <a:rPr lang="en-IN" sz="2800" b="1" dirty="0" err="1"/>
              <a:t>fux</a:t>
            </a:r>
            <a:r>
              <a:rPr lang="en-IN" sz="2800" b="1" dirty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8" name="Picture 2" descr="A picture containing text  Description automatically generate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0232" y="5445224"/>
            <a:ext cx="1990725" cy="1000125"/>
          </a:xfrm>
          <a:prstGeom prst="rect">
            <a:avLst/>
          </a:prstGeom>
        </p:spPr>
      </p:pic>
      <p:sp>
        <p:nvSpPr>
          <p:cNvPr id="1048605" name="TextBox 3"/>
          <p:cNvSpPr txBox="1"/>
          <p:nvPr/>
        </p:nvSpPr>
        <p:spPr>
          <a:xfrm>
            <a:off x="539553" y="548680"/>
            <a:ext cx="8111404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Home Assignment : Write the correct ‘f’ sound word.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6D4CF08-789B-4A2D-8E44-8F9F44E5C122}"/>
              </a:ext>
            </a:extLst>
          </p:cNvPr>
          <p:cNvSpPr txBox="1"/>
          <p:nvPr/>
        </p:nvSpPr>
        <p:spPr>
          <a:xfrm>
            <a:off x="2380810" y="1988840"/>
            <a:ext cx="3477851" cy="39604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1. IFLL - …………..</a:t>
            </a:r>
          </a:p>
          <a:p>
            <a:pPr marL="514350" indent="-514350">
              <a:buAutoNum type="arabicPeriod"/>
            </a:pPr>
            <a:endParaRPr lang="en-IN" sz="2800" b="1" dirty="0"/>
          </a:p>
          <a:p>
            <a:r>
              <a:rPr lang="en-IN" sz="2800" b="1" dirty="0"/>
              <a:t>2. OODF - ………..</a:t>
            </a:r>
          </a:p>
          <a:p>
            <a:pPr marL="514350" indent="-514350">
              <a:buAutoNum type="arabicPeriod" startAt="2"/>
            </a:pPr>
            <a:endParaRPr lang="en-IN" sz="2800" b="1" dirty="0"/>
          </a:p>
          <a:p>
            <a:r>
              <a:rPr lang="en-IN" sz="2800" b="1" dirty="0"/>
              <a:t>3. IGF - …………..</a:t>
            </a:r>
          </a:p>
          <a:p>
            <a:endParaRPr lang="en-IN" sz="2800" b="1" dirty="0"/>
          </a:p>
          <a:p>
            <a:r>
              <a:rPr lang="en-IN" sz="2800" b="1" dirty="0"/>
              <a:t>4. TOFO - ………..</a:t>
            </a:r>
          </a:p>
          <a:p>
            <a:endParaRPr lang="en-IN" sz="2800" b="1" dirty="0"/>
          </a:p>
          <a:p>
            <a:r>
              <a:rPr lang="en-IN" sz="2800" b="1" dirty="0"/>
              <a:t>5. INFGRE - …………</a:t>
            </a:r>
          </a:p>
        </p:txBody>
      </p:sp>
      <p:pic>
        <p:nvPicPr>
          <p:cNvPr id="4" name="Picture 3" descr="A cartoon of a child&#10;&#10;Description automatically generated with low confidence">
            <a:extLst>
              <a:ext uri="{FF2B5EF4-FFF2-40B4-BE49-F238E27FC236}">
                <a16:creationId xmlns:a16="http://schemas.microsoft.com/office/drawing/2014/main" id="{47CE23F9-1B2F-44AE-B075-536966AB99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2708920"/>
            <a:ext cx="1676400" cy="310622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Google Shape;77;p16"/>
          <p:cNvSpPr txBox="1"/>
          <p:nvPr/>
        </p:nvSpPr>
        <p:spPr>
          <a:xfrm>
            <a:off x="670955" y="164774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2097169" name="Google Shape;54;p13"/>
          <p:cNvPicPr preferRelativeResize="0">
            <a:picLocks/>
          </p:cNvPicPr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9060" y="5381631"/>
            <a:ext cx="9144000" cy="13658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102</Words>
  <Application>Microsoft Office PowerPoint</Application>
  <PresentationFormat>On-screen Show (4:3)</PresentationFormat>
  <Paragraphs>23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Vedanshi Panda</cp:lastModifiedBy>
  <cp:revision>2</cp:revision>
  <dcterms:created xsi:type="dcterms:W3CDTF">2020-06-23T20:38:00Z</dcterms:created>
  <dcterms:modified xsi:type="dcterms:W3CDTF">2021-09-14T18:30:21Z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1033-11.2.0.9431</vt:lpwstr>
  </property>
</Properties>
</file>