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3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>
          <p15:clr>
            <a:srgbClr val="A4A3A4"/>
          </p15:clr>
        </p15:guide>
        <p15:guide id="2" pos="289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1570"/>
        <p:guide pos="28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1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1048662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1048663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64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04866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861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08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104860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1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3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3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0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2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5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36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2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4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4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4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48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4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0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5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1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59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5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55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656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5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5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5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625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1048626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862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62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4862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324F1-014A-4BDE-A047-6CF64DCECEB5}" type="datetimeFigureOut">
              <a:rPr lang="en-US" smtClean="0"/>
              <a:t>9/13/2021</a:t>
            </a:fld>
            <a:endParaRPr lang="en-IN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595E4-7292-404A-BC28-B81D9C7EA8F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" descr="C:\Users\SONY\Downloads\logo od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0483" b="22215"/>
          <a:stretch>
            <a:fillRect/>
          </a:stretch>
        </p:blipFill>
        <p:spPr bwMode="auto">
          <a:xfrm>
            <a:off x="6804248" y="5537200"/>
            <a:ext cx="1991532" cy="1176020"/>
          </a:xfrm>
          <a:prstGeom prst="rect">
            <a:avLst/>
          </a:prstGeom>
          <a:noFill/>
        </p:spPr>
      </p:pic>
      <p:sp>
        <p:nvSpPr>
          <p:cNvPr id="1048586" name="Text Box 1"/>
          <p:cNvSpPr txBox="1"/>
          <p:nvPr/>
        </p:nvSpPr>
        <p:spPr>
          <a:xfrm>
            <a:off x="1918970" y="2798445"/>
            <a:ext cx="4018280" cy="6248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chemeClr val="tx1"/>
                </a:solidFill>
              </a:rPr>
              <a:t>SUBJECT-ENGLISH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1048587" name="Text Box 3"/>
          <p:cNvSpPr txBox="1"/>
          <p:nvPr/>
        </p:nvSpPr>
        <p:spPr>
          <a:xfrm>
            <a:off x="2001520" y="3683000"/>
            <a:ext cx="28733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CHAPTER- 6 </a:t>
            </a:r>
            <a:r>
              <a:rPr lang="en-US" sz="3200" dirty="0"/>
              <a:t> </a:t>
            </a:r>
            <a:endParaRPr lang="en-US" sz="3200" b="1" dirty="0"/>
          </a:p>
        </p:txBody>
      </p:sp>
      <p:sp>
        <p:nvSpPr>
          <p:cNvPr id="1048588" name="Text Box 6"/>
          <p:cNvSpPr txBox="1"/>
          <p:nvPr/>
        </p:nvSpPr>
        <p:spPr>
          <a:xfrm>
            <a:off x="2001520" y="4584065"/>
            <a:ext cx="7663180" cy="929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b="1" dirty="0"/>
              <a:t>TOPIC – PASSAGE READING (‘</a:t>
            </a:r>
            <a:r>
              <a:rPr lang="en-US" sz="2800" b="1" dirty="0" err="1"/>
              <a:t>ch</a:t>
            </a:r>
            <a:r>
              <a:rPr lang="en-US" sz="2800" b="1" dirty="0"/>
              <a:t>’ sound words)</a:t>
            </a:r>
          </a:p>
          <a:p>
            <a:endParaRPr lang="en-US" sz="2800" b="1" dirty="0"/>
          </a:p>
        </p:txBody>
      </p:sp>
      <p:sp>
        <p:nvSpPr>
          <p:cNvPr id="1048589" name="Text Box 2"/>
          <p:cNvSpPr txBox="1"/>
          <p:nvPr/>
        </p:nvSpPr>
        <p:spPr>
          <a:xfrm>
            <a:off x="866140" y="1710055"/>
            <a:ext cx="8272780" cy="81534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</a:rPr>
              <a:t>WELCOME TO ONLINE CLASS</a:t>
            </a:r>
          </a:p>
        </p:txBody>
      </p:sp>
      <p:cxnSp>
        <p:nvCxnSpPr>
          <p:cNvPr id="3145728" name="Straight Connector 5"/>
          <p:cNvCxnSpPr>
            <a:cxnSpLocks/>
          </p:cNvCxnSpPr>
          <p:nvPr/>
        </p:nvCxnSpPr>
        <p:spPr>
          <a:xfrm>
            <a:off x="10044608" y="1412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5517232"/>
            <a:ext cx="1990725" cy="1000125"/>
          </a:xfrm>
          <a:prstGeom prst="rect">
            <a:avLst/>
          </a:prstGeom>
        </p:spPr>
      </p:pic>
      <p:sp>
        <p:nvSpPr>
          <p:cNvPr id="1048593" name="TextBox 3"/>
          <p:cNvSpPr txBox="1"/>
          <p:nvPr/>
        </p:nvSpPr>
        <p:spPr>
          <a:xfrm>
            <a:off x="719572" y="548681"/>
            <a:ext cx="7236804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CLASS ASSIGNMENT : PASSAGE READING </a:t>
            </a:r>
          </a:p>
        </p:txBody>
      </p:sp>
      <p:sp>
        <p:nvSpPr>
          <p:cNvPr id="1048594" name="TextBox 1"/>
          <p:cNvSpPr txBox="1"/>
          <p:nvPr/>
        </p:nvSpPr>
        <p:spPr>
          <a:xfrm>
            <a:off x="1043608" y="1771072"/>
            <a:ext cx="47525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 err="1"/>
              <a:t>Chinky</a:t>
            </a:r>
            <a:r>
              <a:rPr lang="en-IN" sz="2800" b="1" dirty="0"/>
              <a:t> is a girl. She likes to eat chips, cheese, chocolate, chicken, cherries . One day I was at lunch when I saw my friend, </a:t>
            </a:r>
            <a:r>
              <a:rPr lang="en-IN" sz="2800" b="1" dirty="0" err="1"/>
              <a:t>Chinky</a:t>
            </a:r>
            <a:r>
              <a:rPr lang="en-IN" sz="2800" b="1" dirty="0"/>
              <a:t>. She sat next to me on the bench . We </a:t>
            </a:r>
            <a:r>
              <a:rPr lang="en-US" sz="2800" b="1" dirty="0"/>
              <a:t>had our lunch</a:t>
            </a:r>
            <a:r>
              <a:rPr lang="en-IN" sz="2800" b="1" dirty="0"/>
              <a:t> </a:t>
            </a:r>
            <a:r>
              <a:rPr lang="en-US" sz="2800" b="1" dirty="0"/>
              <a:t>.</a:t>
            </a:r>
            <a:r>
              <a:rPr lang="en-IN" sz="2800" b="1" dirty="0"/>
              <a:t> It </a:t>
            </a:r>
            <a:r>
              <a:rPr lang="en-US" sz="2800" b="1" dirty="0"/>
              <a:t>was</a:t>
            </a:r>
            <a:r>
              <a:rPr lang="en-IN" sz="2800" b="1" dirty="0"/>
              <a:t> fun !</a:t>
            </a:r>
            <a:endParaRPr lang="zh-CN" altLang="en-US" dirty="0"/>
          </a:p>
        </p:txBody>
      </p:sp>
      <p:pic>
        <p:nvPicPr>
          <p:cNvPr id="2097154" name="Picture 7" descr="A couple of kids eating at a table  Description automatically generated with low confidence"/>
          <p:cNvPicPr>
            <a:picLocks noChangeAspect="1"/>
          </p:cNvPicPr>
          <p:nvPr/>
        </p:nvPicPr>
        <p:blipFill rotWithShape="1">
          <a:blip r:embed="rId3"/>
          <a:srcRect b="10832"/>
          <a:stretch>
            <a:fillRect/>
          </a:stretch>
        </p:blipFill>
        <p:spPr>
          <a:xfrm>
            <a:off x="5796136" y="1988840"/>
            <a:ext cx="2745482" cy="25922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0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8264" y="5661248"/>
            <a:ext cx="1990725" cy="1000125"/>
          </a:xfrm>
          <a:prstGeom prst="rect">
            <a:avLst/>
          </a:prstGeom>
        </p:spPr>
      </p:pic>
      <p:sp>
        <p:nvSpPr>
          <p:cNvPr id="1048595" name="TextBox 1"/>
          <p:cNvSpPr txBox="1"/>
          <p:nvPr/>
        </p:nvSpPr>
        <p:spPr>
          <a:xfrm>
            <a:off x="1043607" y="332656"/>
            <a:ext cx="410445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>
                <a:solidFill>
                  <a:srgbClr val="FF0000"/>
                </a:solidFill>
              </a:rPr>
              <a:t>Write in your notebook .</a:t>
            </a:r>
          </a:p>
        </p:txBody>
      </p:sp>
      <p:sp>
        <p:nvSpPr>
          <p:cNvPr id="1048596" name="TextBox 6"/>
          <p:cNvSpPr txBox="1"/>
          <p:nvPr/>
        </p:nvSpPr>
        <p:spPr>
          <a:xfrm>
            <a:off x="670817" y="1052736"/>
            <a:ext cx="7861623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800" b="1" dirty="0"/>
              <a:t>Identify the pictures and write the correct spellings. </a:t>
            </a:r>
          </a:p>
        </p:txBody>
      </p:sp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:a16="http://schemas.microsoft.com/office/drawing/2014/main" id="{EF69B242-FD96-499C-9CC4-5DD236266B2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09" t="17302" r="8657" b="9127"/>
          <a:stretch/>
        </p:blipFill>
        <p:spPr>
          <a:xfrm>
            <a:off x="796251" y="2085243"/>
            <a:ext cx="1527834" cy="1018556"/>
          </a:xfrm>
          <a:prstGeom prst="rect">
            <a:avLst/>
          </a:prstGeom>
        </p:spPr>
      </p:pic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2DE19A64-19EF-4D2F-9C9A-3EAF9368FE4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51"/>
          <a:stretch/>
        </p:blipFill>
        <p:spPr>
          <a:xfrm>
            <a:off x="4283969" y="1988092"/>
            <a:ext cx="1656185" cy="1163320"/>
          </a:xfrm>
          <a:prstGeom prst="rect">
            <a:avLst/>
          </a:prstGeom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58267CE-8F3F-4E21-B932-CD2B0800765E}"/>
              </a:ext>
            </a:extLst>
          </p:cNvPr>
          <p:cNvCxnSpPr>
            <a:cxnSpLocks/>
          </p:cNvCxnSpPr>
          <p:nvPr/>
        </p:nvCxnSpPr>
        <p:spPr>
          <a:xfrm>
            <a:off x="6300192" y="2845587"/>
            <a:ext cx="12241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66E97DE-D551-48A5-A18E-08105FA30170}"/>
              </a:ext>
            </a:extLst>
          </p:cNvPr>
          <p:cNvCxnSpPr>
            <a:cxnSpLocks/>
          </p:cNvCxnSpPr>
          <p:nvPr/>
        </p:nvCxnSpPr>
        <p:spPr>
          <a:xfrm>
            <a:off x="2483767" y="2845587"/>
            <a:ext cx="12241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C190A29-CE5B-4332-AEE3-FFDAD58E5018}"/>
              </a:ext>
            </a:extLst>
          </p:cNvPr>
          <p:cNvCxnSpPr>
            <a:cxnSpLocks/>
          </p:cNvCxnSpPr>
          <p:nvPr/>
        </p:nvCxnSpPr>
        <p:spPr>
          <a:xfrm>
            <a:off x="5796136" y="4365104"/>
            <a:ext cx="12241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6C15F76-B685-47D2-A026-2318D0F4249A}"/>
              </a:ext>
            </a:extLst>
          </p:cNvPr>
          <p:cNvCxnSpPr>
            <a:cxnSpLocks/>
          </p:cNvCxnSpPr>
          <p:nvPr/>
        </p:nvCxnSpPr>
        <p:spPr>
          <a:xfrm>
            <a:off x="2483767" y="4365104"/>
            <a:ext cx="12241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518E749-2507-47A3-AFF6-66BD45CC18FB}"/>
              </a:ext>
            </a:extLst>
          </p:cNvPr>
          <p:cNvCxnSpPr>
            <a:cxnSpLocks/>
          </p:cNvCxnSpPr>
          <p:nvPr/>
        </p:nvCxnSpPr>
        <p:spPr>
          <a:xfrm>
            <a:off x="2483767" y="6161310"/>
            <a:ext cx="12241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8" name="Picture 1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28E2A792-2776-4BD9-ACC3-75EADD61869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495" b="14901"/>
          <a:stretch/>
        </p:blipFill>
        <p:spPr>
          <a:xfrm>
            <a:off x="558988" y="3533382"/>
            <a:ext cx="1765097" cy="1018556"/>
          </a:xfrm>
          <a:prstGeom prst="rect">
            <a:avLst/>
          </a:prstGeom>
        </p:spPr>
      </p:pic>
      <p:pic>
        <p:nvPicPr>
          <p:cNvPr id="23" name="Picture 22" descr="Shape&#10;&#10;Description automatically generated">
            <a:extLst>
              <a:ext uri="{FF2B5EF4-FFF2-40B4-BE49-F238E27FC236}">
                <a16:creationId xmlns:a16="http://schemas.microsoft.com/office/drawing/2014/main" id="{04E3DA01-7B44-4C98-8DCC-EFC2E9A026C6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52" t="2867" r="22784" b="10101"/>
          <a:stretch/>
        </p:blipFill>
        <p:spPr>
          <a:xfrm>
            <a:off x="4572000" y="3429000"/>
            <a:ext cx="864096" cy="1557046"/>
          </a:xfrm>
          <a:prstGeom prst="rect">
            <a:avLst/>
          </a:prstGeom>
        </p:spPr>
      </p:pic>
      <p:pic>
        <p:nvPicPr>
          <p:cNvPr id="25" name="Picture 24" descr="A picture containing icon&#10;&#10;Description automatically generated">
            <a:extLst>
              <a:ext uri="{FF2B5EF4-FFF2-40B4-BE49-F238E27FC236}">
                <a16:creationId xmlns:a16="http://schemas.microsoft.com/office/drawing/2014/main" id="{4C2ACAC2-F0C9-414F-B42C-54920BA87319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764"/>
          <a:stretch/>
        </p:blipFill>
        <p:spPr>
          <a:xfrm>
            <a:off x="670817" y="5113586"/>
            <a:ext cx="1377734" cy="138335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E5992DDE-9929-4D04-91C6-3987848032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589240"/>
            <a:ext cx="1990725" cy="1000125"/>
          </a:xfrm>
          <a:prstGeom prst="rect">
            <a:avLst/>
          </a:prstGeom>
        </p:spPr>
      </p:pic>
      <p:pic>
        <p:nvPicPr>
          <p:cNvPr id="5" name="Picture 4" descr="Table&#10;&#10;Description automatically generated with medium confidence">
            <a:extLst>
              <a:ext uri="{FF2B5EF4-FFF2-40B4-BE49-F238E27FC236}">
                <a16:creationId xmlns:a16="http://schemas.microsoft.com/office/drawing/2014/main" id="{709934D1-F6C3-46B7-9108-BF9EB24C0AF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09" t="20601" r="12909" b="13250"/>
          <a:stretch/>
        </p:blipFill>
        <p:spPr>
          <a:xfrm>
            <a:off x="1763688" y="1500625"/>
            <a:ext cx="3816424" cy="4808695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D6789A-18C6-4CFD-8CF2-C2B4770C1235}"/>
              </a:ext>
            </a:extLst>
          </p:cNvPr>
          <p:cNvSpPr txBox="1"/>
          <p:nvPr/>
        </p:nvSpPr>
        <p:spPr>
          <a:xfrm>
            <a:off x="251520" y="268635"/>
            <a:ext cx="792088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IN" sz="2800" b="1" dirty="0"/>
              <a:t>Identify the pictures and choose the correct option. Then write it . </a:t>
            </a:r>
          </a:p>
        </p:txBody>
      </p:sp>
    </p:spTree>
    <p:extLst>
      <p:ext uri="{BB962C8B-B14F-4D97-AF65-F5344CB8AC3E}">
        <p14:creationId xmlns:p14="http://schemas.microsoft.com/office/powerpoint/2010/main" val="3664555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68" name="Picture 2" descr="A picture containing text  Description automatically generate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0232" y="5445224"/>
            <a:ext cx="1990725" cy="1000125"/>
          </a:xfrm>
          <a:prstGeom prst="rect">
            <a:avLst/>
          </a:prstGeom>
        </p:spPr>
      </p:pic>
      <p:sp>
        <p:nvSpPr>
          <p:cNvPr id="1048605" name="TextBox 3"/>
          <p:cNvSpPr txBox="1"/>
          <p:nvPr/>
        </p:nvSpPr>
        <p:spPr>
          <a:xfrm>
            <a:off x="597134" y="338767"/>
            <a:ext cx="731931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Home Assignment : </a:t>
            </a:r>
            <a:r>
              <a:rPr lang="en-IN" sz="3200" b="1" dirty="0">
                <a:solidFill>
                  <a:schemeClr val="tx1"/>
                </a:solidFill>
              </a:rPr>
              <a:t>From the centre match the words ending with ‘</a:t>
            </a:r>
            <a:r>
              <a:rPr lang="en-IN" sz="3200" b="1" dirty="0" err="1">
                <a:solidFill>
                  <a:schemeClr val="tx1"/>
                </a:solidFill>
              </a:rPr>
              <a:t>ch</a:t>
            </a:r>
            <a:r>
              <a:rPr lang="en-IN" sz="3200" b="1" dirty="0">
                <a:solidFill>
                  <a:schemeClr val="tx1"/>
                </a:solidFill>
              </a:rPr>
              <a:t>’ sound.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DADC01D7-3E0A-490B-89EB-339E401ED7A4}"/>
              </a:ext>
            </a:extLst>
          </p:cNvPr>
          <p:cNvSpPr/>
          <p:nvPr/>
        </p:nvSpPr>
        <p:spPr>
          <a:xfrm>
            <a:off x="3713266" y="3357361"/>
            <a:ext cx="1469007" cy="914400"/>
          </a:xfrm>
          <a:prstGeom prst="ellipse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/>
              <a:t>-</a:t>
            </a:r>
            <a:r>
              <a:rPr lang="en-IN" sz="4000" b="1" dirty="0" err="1"/>
              <a:t>ch</a:t>
            </a:r>
            <a:endParaRPr lang="en-IN" sz="4000" b="1" dirty="0"/>
          </a:p>
        </p:txBody>
      </p:sp>
      <p:pic>
        <p:nvPicPr>
          <p:cNvPr id="4" name="Picture 3" descr="A picture containing clipart&#10;&#10;Description automatically generated">
            <a:extLst>
              <a:ext uri="{FF2B5EF4-FFF2-40B4-BE49-F238E27FC236}">
                <a16:creationId xmlns:a16="http://schemas.microsoft.com/office/drawing/2014/main" id="{6290C6C5-D031-43FE-B71B-3B91BB98CC5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2290" y="1663800"/>
            <a:ext cx="1539079" cy="1111985"/>
          </a:xfrm>
          <a:prstGeom prst="rect">
            <a:avLst/>
          </a:prstGeom>
        </p:spPr>
      </p:pic>
      <p:pic>
        <p:nvPicPr>
          <p:cNvPr id="6" name="Picture 5" descr="A picture containing text, furniture, bench, seat&#10;&#10;Description automatically generated">
            <a:extLst>
              <a:ext uri="{FF2B5EF4-FFF2-40B4-BE49-F238E27FC236}">
                <a16:creationId xmlns:a16="http://schemas.microsoft.com/office/drawing/2014/main" id="{79ED9A3B-DA9E-48D5-B4B8-A05A2DB2000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01" t="18229" r="12201" b="9501"/>
          <a:stretch/>
        </p:blipFill>
        <p:spPr>
          <a:xfrm>
            <a:off x="752284" y="2630199"/>
            <a:ext cx="1620181" cy="1111985"/>
          </a:xfrm>
          <a:prstGeom prst="rect">
            <a:avLst/>
          </a:prstGeom>
        </p:spPr>
      </p:pic>
      <p:pic>
        <p:nvPicPr>
          <p:cNvPr id="8" name="Picture 7" descr="A small church with a cross on top&#10;&#10;Description automatically generated with low confidence">
            <a:extLst>
              <a:ext uri="{FF2B5EF4-FFF2-40B4-BE49-F238E27FC236}">
                <a16:creationId xmlns:a16="http://schemas.microsoft.com/office/drawing/2014/main" id="{E5225746-94BA-4E93-86AC-06502203E4D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019"/>
          <a:stretch/>
        </p:blipFill>
        <p:spPr>
          <a:xfrm>
            <a:off x="6156176" y="1696937"/>
            <a:ext cx="1484937" cy="1321308"/>
          </a:xfrm>
          <a:prstGeom prst="rect">
            <a:avLst/>
          </a:prstGeom>
        </p:spPr>
      </p:pic>
      <p:pic>
        <p:nvPicPr>
          <p:cNvPr id="10" name="Picture 9" descr="A picture containing clipart&#10;&#10;Description automatically generated">
            <a:extLst>
              <a:ext uri="{FF2B5EF4-FFF2-40B4-BE49-F238E27FC236}">
                <a16:creationId xmlns:a16="http://schemas.microsoft.com/office/drawing/2014/main" id="{5A582370-69DB-4F48-B5A0-4DED6B04203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122" y="3814561"/>
            <a:ext cx="1482317" cy="1482317"/>
          </a:xfrm>
          <a:prstGeom prst="rect">
            <a:avLst/>
          </a:prstGeom>
        </p:spPr>
      </p:pic>
      <p:pic>
        <p:nvPicPr>
          <p:cNvPr id="12" name="Picture 11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2263FAA6-09F5-4B3A-A55C-905EBB2F4D2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614644"/>
            <a:ext cx="2438400" cy="1661160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108D5CD-A246-40D9-AD86-30A214996286}"/>
              </a:ext>
            </a:extLst>
          </p:cNvPr>
          <p:cNvCxnSpPr/>
          <p:nvPr/>
        </p:nvCxnSpPr>
        <p:spPr>
          <a:xfrm flipH="1" flipV="1">
            <a:off x="2483768" y="3018245"/>
            <a:ext cx="1229498" cy="626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DEE8AD4-20DC-47AB-BCBA-E75C81BBB607}"/>
              </a:ext>
            </a:extLst>
          </p:cNvPr>
          <p:cNvCxnSpPr/>
          <p:nvPr/>
        </p:nvCxnSpPr>
        <p:spPr>
          <a:xfrm flipH="1">
            <a:off x="3159273" y="4240297"/>
            <a:ext cx="1049710" cy="7411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D5ABFD7-26CE-48FC-B1E2-D718643D89E4}"/>
              </a:ext>
            </a:extLst>
          </p:cNvPr>
          <p:cNvCxnSpPr/>
          <p:nvPr/>
        </p:nvCxnSpPr>
        <p:spPr>
          <a:xfrm flipV="1">
            <a:off x="5182273" y="3018245"/>
            <a:ext cx="958849" cy="6267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Google Shape;77;p16"/>
          <p:cNvSpPr txBox="1"/>
          <p:nvPr/>
        </p:nvSpPr>
        <p:spPr>
          <a:xfrm>
            <a:off x="670955" y="164774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2097169" name="Google Shape;54;p13"/>
          <p:cNvPicPr preferRelativeResize="0">
            <a:picLocks/>
          </p:cNvPicPr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9060" y="5381631"/>
            <a:ext cx="9144000" cy="13658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123</Words>
  <Application>Microsoft Office PowerPoint</Application>
  <PresentationFormat>On-screen Show (4:3)</PresentationFormat>
  <Paragraphs>13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Vedanshi Panda</cp:lastModifiedBy>
  <cp:revision>2</cp:revision>
  <dcterms:created xsi:type="dcterms:W3CDTF">2020-06-23T20:38:00Z</dcterms:created>
  <dcterms:modified xsi:type="dcterms:W3CDTF">2021-09-13T18:11:33Z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1033-11.2.0.9431</vt:lpwstr>
  </property>
</Properties>
</file>