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sldIdLst>
    <p:sldId id="256" r:id="rId2"/>
    <p:sldId id="261" r:id="rId3"/>
    <p:sldId id="279" r:id="rId4"/>
    <p:sldId id="258" r:id="rId5"/>
    <p:sldId id="280" r:id="rId6"/>
    <p:sldId id="278" r:id="rId7"/>
  </p:sldIdLst>
  <p:sldSz cx="17068800" cy="96012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Sudhir" initials="S" lastIdx="1" clrIdx="0">
    <p:extLst>
      <p:ext uri="{19B8F6BF-5375-455C-9EA6-DF929625EA0E}">
        <p15:presenceInfo xmlns:p15="http://schemas.microsoft.com/office/powerpoint/2012/main" userId="Sudhir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53" d="100"/>
          <a:sy n="53" d="100"/>
        </p:scale>
        <p:origin x="31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ommentAuthors" Target="commentAuthor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133600" y="1571308"/>
            <a:ext cx="12801600" cy="3342640"/>
          </a:xfrm>
        </p:spPr>
        <p:txBody>
          <a:bodyPr anchor="b"/>
          <a:lstStyle>
            <a:lvl1pPr algn="ctr">
              <a:defRPr sz="8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133600" y="5042853"/>
            <a:ext cx="12801600" cy="2318067"/>
          </a:xfrm>
        </p:spPr>
        <p:txBody>
          <a:bodyPr/>
          <a:lstStyle>
            <a:lvl1pPr marL="0" indent="0" algn="ctr">
              <a:buNone/>
              <a:defRPr sz="3360"/>
            </a:lvl1pPr>
            <a:lvl2pPr marL="640080" indent="0" algn="ctr">
              <a:buNone/>
              <a:defRPr sz="2800"/>
            </a:lvl2pPr>
            <a:lvl3pPr marL="1280160" indent="0" algn="ctr">
              <a:buNone/>
              <a:defRPr sz="2520"/>
            </a:lvl3pPr>
            <a:lvl4pPr marL="1920240" indent="0" algn="ctr">
              <a:buNone/>
              <a:defRPr sz="2240"/>
            </a:lvl4pPr>
            <a:lvl5pPr marL="2560320" indent="0" algn="ctr">
              <a:buNone/>
              <a:defRPr sz="2240"/>
            </a:lvl5pPr>
            <a:lvl6pPr marL="3200400" indent="0" algn="ctr">
              <a:buNone/>
              <a:defRPr sz="2240"/>
            </a:lvl6pPr>
            <a:lvl7pPr marL="3840480" indent="0" algn="ctr">
              <a:buNone/>
              <a:defRPr sz="2240"/>
            </a:lvl7pPr>
            <a:lvl8pPr marL="4480560" indent="0" algn="ctr">
              <a:buNone/>
              <a:defRPr sz="2240"/>
            </a:lvl8pPr>
            <a:lvl9pPr marL="5120640" indent="0" algn="ctr">
              <a:buNone/>
              <a:defRPr sz="224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9F57FE-1219-451C-9BCB-A08E87AAA5FD}" type="datetimeFigureOut">
              <a:rPr lang="en-US" smtClean="0"/>
              <a:t>6/28/2021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88C8AC-C837-46AE-8600-9B6FAA86A0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70837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9F57FE-1219-451C-9BCB-A08E87AAA5FD}" type="datetimeFigureOut">
              <a:rPr lang="en-US" smtClean="0"/>
              <a:t>6/28/2021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88C8AC-C837-46AE-8600-9B6FAA86A0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36886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2214860" y="511175"/>
            <a:ext cx="3680460" cy="8136573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73480" y="511175"/>
            <a:ext cx="10828020" cy="813657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9F57FE-1219-451C-9BCB-A08E87AAA5FD}" type="datetimeFigureOut">
              <a:rPr lang="en-US" smtClean="0"/>
              <a:t>6/28/2021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88C8AC-C837-46AE-8600-9B6FAA86A0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26809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9F57FE-1219-451C-9BCB-A08E87AAA5FD}" type="datetimeFigureOut">
              <a:rPr lang="en-US" smtClean="0"/>
              <a:t>6/28/2021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88C8AC-C837-46AE-8600-9B6FAA86A0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39176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64590" y="2393634"/>
            <a:ext cx="14721840" cy="3993832"/>
          </a:xfrm>
        </p:spPr>
        <p:txBody>
          <a:bodyPr anchor="b"/>
          <a:lstStyle>
            <a:lvl1pPr>
              <a:defRPr sz="8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64590" y="6425249"/>
            <a:ext cx="14721840" cy="2100262"/>
          </a:xfrm>
        </p:spPr>
        <p:txBody>
          <a:bodyPr/>
          <a:lstStyle>
            <a:lvl1pPr marL="0" indent="0">
              <a:buNone/>
              <a:defRPr sz="3360">
                <a:solidFill>
                  <a:schemeClr val="tx1">
                    <a:tint val="75000"/>
                  </a:schemeClr>
                </a:solidFill>
              </a:defRPr>
            </a:lvl1pPr>
            <a:lvl2pPr marL="640080" indent="0">
              <a:buNone/>
              <a:defRPr sz="2800">
                <a:solidFill>
                  <a:schemeClr val="tx1">
                    <a:tint val="75000"/>
                  </a:schemeClr>
                </a:solidFill>
              </a:defRPr>
            </a:lvl2pPr>
            <a:lvl3pPr marL="1280160" indent="0">
              <a:buNone/>
              <a:defRPr sz="2520">
                <a:solidFill>
                  <a:schemeClr val="tx1">
                    <a:tint val="75000"/>
                  </a:schemeClr>
                </a:solidFill>
              </a:defRPr>
            </a:lvl3pPr>
            <a:lvl4pPr marL="1920240" indent="0">
              <a:buNone/>
              <a:defRPr sz="2240">
                <a:solidFill>
                  <a:schemeClr val="tx1">
                    <a:tint val="75000"/>
                  </a:schemeClr>
                </a:solidFill>
              </a:defRPr>
            </a:lvl4pPr>
            <a:lvl5pPr marL="2560320" indent="0">
              <a:buNone/>
              <a:defRPr sz="2240">
                <a:solidFill>
                  <a:schemeClr val="tx1">
                    <a:tint val="75000"/>
                  </a:schemeClr>
                </a:solidFill>
              </a:defRPr>
            </a:lvl5pPr>
            <a:lvl6pPr marL="3200400" indent="0">
              <a:buNone/>
              <a:defRPr sz="2240">
                <a:solidFill>
                  <a:schemeClr val="tx1">
                    <a:tint val="75000"/>
                  </a:schemeClr>
                </a:solidFill>
              </a:defRPr>
            </a:lvl6pPr>
            <a:lvl7pPr marL="3840480" indent="0">
              <a:buNone/>
              <a:defRPr sz="2240">
                <a:solidFill>
                  <a:schemeClr val="tx1">
                    <a:tint val="75000"/>
                  </a:schemeClr>
                </a:solidFill>
              </a:defRPr>
            </a:lvl7pPr>
            <a:lvl8pPr marL="4480560" indent="0">
              <a:buNone/>
              <a:defRPr sz="2240">
                <a:solidFill>
                  <a:schemeClr val="tx1">
                    <a:tint val="75000"/>
                  </a:schemeClr>
                </a:solidFill>
              </a:defRPr>
            </a:lvl8pPr>
            <a:lvl9pPr marL="5120640" indent="0">
              <a:buNone/>
              <a:defRPr sz="224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9F57FE-1219-451C-9BCB-A08E87AAA5FD}" type="datetimeFigureOut">
              <a:rPr lang="en-US" smtClean="0"/>
              <a:t>6/28/2021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88C8AC-C837-46AE-8600-9B6FAA86A0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75664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73480" y="2555875"/>
            <a:ext cx="7254240" cy="609187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641080" y="2555875"/>
            <a:ext cx="7254240" cy="609187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9F57FE-1219-451C-9BCB-A08E87AAA5FD}" type="datetimeFigureOut">
              <a:rPr lang="en-US" smtClean="0"/>
              <a:t>6/28/2021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88C8AC-C837-46AE-8600-9B6FAA86A0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2926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5703" y="511176"/>
            <a:ext cx="14721840" cy="1855788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5704" y="2353628"/>
            <a:ext cx="7220902" cy="1153477"/>
          </a:xfrm>
        </p:spPr>
        <p:txBody>
          <a:bodyPr anchor="b"/>
          <a:lstStyle>
            <a:lvl1pPr marL="0" indent="0">
              <a:buNone/>
              <a:defRPr sz="3360" b="1"/>
            </a:lvl1pPr>
            <a:lvl2pPr marL="640080" indent="0">
              <a:buNone/>
              <a:defRPr sz="2800" b="1"/>
            </a:lvl2pPr>
            <a:lvl3pPr marL="1280160" indent="0">
              <a:buNone/>
              <a:defRPr sz="2520" b="1"/>
            </a:lvl3pPr>
            <a:lvl4pPr marL="1920240" indent="0">
              <a:buNone/>
              <a:defRPr sz="2240" b="1"/>
            </a:lvl4pPr>
            <a:lvl5pPr marL="2560320" indent="0">
              <a:buNone/>
              <a:defRPr sz="2240" b="1"/>
            </a:lvl5pPr>
            <a:lvl6pPr marL="3200400" indent="0">
              <a:buNone/>
              <a:defRPr sz="2240" b="1"/>
            </a:lvl6pPr>
            <a:lvl7pPr marL="3840480" indent="0">
              <a:buNone/>
              <a:defRPr sz="2240" b="1"/>
            </a:lvl7pPr>
            <a:lvl8pPr marL="4480560" indent="0">
              <a:buNone/>
              <a:defRPr sz="2240" b="1"/>
            </a:lvl8pPr>
            <a:lvl9pPr marL="5120640" indent="0">
              <a:buNone/>
              <a:defRPr sz="224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75704" y="3507105"/>
            <a:ext cx="7220902" cy="515842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8641080" y="2353628"/>
            <a:ext cx="7256463" cy="1153477"/>
          </a:xfrm>
        </p:spPr>
        <p:txBody>
          <a:bodyPr anchor="b"/>
          <a:lstStyle>
            <a:lvl1pPr marL="0" indent="0">
              <a:buNone/>
              <a:defRPr sz="3360" b="1"/>
            </a:lvl1pPr>
            <a:lvl2pPr marL="640080" indent="0">
              <a:buNone/>
              <a:defRPr sz="2800" b="1"/>
            </a:lvl2pPr>
            <a:lvl3pPr marL="1280160" indent="0">
              <a:buNone/>
              <a:defRPr sz="2520" b="1"/>
            </a:lvl3pPr>
            <a:lvl4pPr marL="1920240" indent="0">
              <a:buNone/>
              <a:defRPr sz="2240" b="1"/>
            </a:lvl4pPr>
            <a:lvl5pPr marL="2560320" indent="0">
              <a:buNone/>
              <a:defRPr sz="2240" b="1"/>
            </a:lvl5pPr>
            <a:lvl6pPr marL="3200400" indent="0">
              <a:buNone/>
              <a:defRPr sz="2240" b="1"/>
            </a:lvl6pPr>
            <a:lvl7pPr marL="3840480" indent="0">
              <a:buNone/>
              <a:defRPr sz="2240" b="1"/>
            </a:lvl7pPr>
            <a:lvl8pPr marL="4480560" indent="0">
              <a:buNone/>
              <a:defRPr sz="2240" b="1"/>
            </a:lvl8pPr>
            <a:lvl9pPr marL="5120640" indent="0">
              <a:buNone/>
              <a:defRPr sz="224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8641080" y="3507105"/>
            <a:ext cx="7256463" cy="515842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9F57FE-1219-451C-9BCB-A08E87AAA5FD}" type="datetimeFigureOut">
              <a:rPr lang="en-US" smtClean="0"/>
              <a:t>6/28/2021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88C8AC-C837-46AE-8600-9B6FAA86A0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11025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9F57FE-1219-451C-9BCB-A08E87AAA5FD}" type="datetimeFigureOut">
              <a:rPr lang="en-US" smtClean="0"/>
              <a:t>6/28/2021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88C8AC-C837-46AE-8600-9B6FAA86A0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09746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9F57FE-1219-451C-9BCB-A08E87AAA5FD}" type="datetimeFigureOut">
              <a:rPr lang="en-US" smtClean="0"/>
              <a:t>6/28/2021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88C8AC-C837-46AE-8600-9B6FAA86A0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6721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5704" y="640080"/>
            <a:ext cx="5505132" cy="2240280"/>
          </a:xfrm>
        </p:spPr>
        <p:txBody>
          <a:bodyPr anchor="b"/>
          <a:lstStyle>
            <a:lvl1pPr>
              <a:defRPr sz="448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256463" y="1382396"/>
            <a:ext cx="8641080" cy="6823075"/>
          </a:xfrm>
        </p:spPr>
        <p:txBody>
          <a:bodyPr/>
          <a:lstStyle>
            <a:lvl1pPr>
              <a:defRPr sz="4480"/>
            </a:lvl1pPr>
            <a:lvl2pPr>
              <a:defRPr sz="3920"/>
            </a:lvl2pPr>
            <a:lvl3pPr>
              <a:defRPr sz="3360"/>
            </a:lvl3pPr>
            <a:lvl4pPr>
              <a:defRPr sz="2800"/>
            </a:lvl4pPr>
            <a:lvl5pPr>
              <a:defRPr sz="2800"/>
            </a:lvl5pPr>
            <a:lvl6pPr>
              <a:defRPr sz="2800"/>
            </a:lvl6pPr>
            <a:lvl7pPr>
              <a:defRPr sz="2800"/>
            </a:lvl7pPr>
            <a:lvl8pPr>
              <a:defRPr sz="2800"/>
            </a:lvl8pPr>
            <a:lvl9pPr>
              <a:defRPr sz="2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5704" y="2880360"/>
            <a:ext cx="5505132" cy="5336223"/>
          </a:xfrm>
        </p:spPr>
        <p:txBody>
          <a:bodyPr/>
          <a:lstStyle>
            <a:lvl1pPr marL="0" indent="0">
              <a:buNone/>
              <a:defRPr sz="2240"/>
            </a:lvl1pPr>
            <a:lvl2pPr marL="640080" indent="0">
              <a:buNone/>
              <a:defRPr sz="1960"/>
            </a:lvl2pPr>
            <a:lvl3pPr marL="1280160" indent="0">
              <a:buNone/>
              <a:defRPr sz="1680"/>
            </a:lvl3pPr>
            <a:lvl4pPr marL="1920240" indent="0">
              <a:buNone/>
              <a:defRPr sz="1400"/>
            </a:lvl4pPr>
            <a:lvl5pPr marL="2560320" indent="0">
              <a:buNone/>
              <a:defRPr sz="1400"/>
            </a:lvl5pPr>
            <a:lvl6pPr marL="3200400" indent="0">
              <a:buNone/>
              <a:defRPr sz="1400"/>
            </a:lvl6pPr>
            <a:lvl7pPr marL="3840480" indent="0">
              <a:buNone/>
              <a:defRPr sz="1400"/>
            </a:lvl7pPr>
            <a:lvl8pPr marL="4480560" indent="0">
              <a:buNone/>
              <a:defRPr sz="1400"/>
            </a:lvl8pPr>
            <a:lvl9pPr marL="512064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9F57FE-1219-451C-9BCB-A08E87AAA5FD}" type="datetimeFigureOut">
              <a:rPr lang="en-US" smtClean="0"/>
              <a:t>6/28/2021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88C8AC-C837-46AE-8600-9B6FAA86A0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36723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5704" y="640080"/>
            <a:ext cx="5505132" cy="2240280"/>
          </a:xfrm>
        </p:spPr>
        <p:txBody>
          <a:bodyPr anchor="b"/>
          <a:lstStyle>
            <a:lvl1pPr>
              <a:defRPr sz="448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256463" y="1382396"/>
            <a:ext cx="8641080" cy="6823075"/>
          </a:xfrm>
        </p:spPr>
        <p:txBody>
          <a:bodyPr anchor="t"/>
          <a:lstStyle>
            <a:lvl1pPr marL="0" indent="0">
              <a:buNone/>
              <a:defRPr sz="4480"/>
            </a:lvl1pPr>
            <a:lvl2pPr marL="640080" indent="0">
              <a:buNone/>
              <a:defRPr sz="3920"/>
            </a:lvl2pPr>
            <a:lvl3pPr marL="1280160" indent="0">
              <a:buNone/>
              <a:defRPr sz="3360"/>
            </a:lvl3pPr>
            <a:lvl4pPr marL="1920240" indent="0">
              <a:buNone/>
              <a:defRPr sz="2800"/>
            </a:lvl4pPr>
            <a:lvl5pPr marL="2560320" indent="0">
              <a:buNone/>
              <a:defRPr sz="2800"/>
            </a:lvl5pPr>
            <a:lvl6pPr marL="3200400" indent="0">
              <a:buNone/>
              <a:defRPr sz="2800"/>
            </a:lvl6pPr>
            <a:lvl7pPr marL="3840480" indent="0">
              <a:buNone/>
              <a:defRPr sz="2800"/>
            </a:lvl7pPr>
            <a:lvl8pPr marL="4480560" indent="0">
              <a:buNone/>
              <a:defRPr sz="2800"/>
            </a:lvl8pPr>
            <a:lvl9pPr marL="5120640" indent="0">
              <a:buNone/>
              <a:defRPr sz="28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5704" y="2880360"/>
            <a:ext cx="5505132" cy="5336223"/>
          </a:xfrm>
        </p:spPr>
        <p:txBody>
          <a:bodyPr/>
          <a:lstStyle>
            <a:lvl1pPr marL="0" indent="0">
              <a:buNone/>
              <a:defRPr sz="2240"/>
            </a:lvl1pPr>
            <a:lvl2pPr marL="640080" indent="0">
              <a:buNone/>
              <a:defRPr sz="1960"/>
            </a:lvl2pPr>
            <a:lvl3pPr marL="1280160" indent="0">
              <a:buNone/>
              <a:defRPr sz="1680"/>
            </a:lvl3pPr>
            <a:lvl4pPr marL="1920240" indent="0">
              <a:buNone/>
              <a:defRPr sz="1400"/>
            </a:lvl4pPr>
            <a:lvl5pPr marL="2560320" indent="0">
              <a:buNone/>
              <a:defRPr sz="1400"/>
            </a:lvl5pPr>
            <a:lvl6pPr marL="3200400" indent="0">
              <a:buNone/>
              <a:defRPr sz="1400"/>
            </a:lvl6pPr>
            <a:lvl7pPr marL="3840480" indent="0">
              <a:buNone/>
              <a:defRPr sz="1400"/>
            </a:lvl7pPr>
            <a:lvl8pPr marL="4480560" indent="0">
              <a:buNone/>
              <a:defRPr sz="1400"/>
            </a:lvl8pPr>
            <a:lvl9pPr marL="512064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9F57FE-1219-451C-9BCB-A08E87AAA5FD}" type="datetimeFigureOut">
              <a:rPr lang="en-US" smtClean="0"/>
              <a:t>6/28/2021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88C8AC-C837-46AE-8600-9B6FAA86A0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12998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73480" y="511176"/>
            <a:ext cx="14721840" cy="185578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3480" y="2555875"/>
            <a:ext cx="14721840" cy="60918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173480" y="8898891"/>
            <a:ext cx="3840480" cy="5111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8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9F57FE-1219-451C-9BCB-A08E87AAA5FD}" type="datetimeFigureOut">
              <a:rPr lang="en-US" smtClean="0"/>
              <a:t>6/28/2021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654040" y="8898891"/>
            <a:ext cx="5760720" cy="5111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8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2054840" y="8898891"/>
            <a:ext cx="3840480" cy="5111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8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88C8AC-C837-46AE-8600-9B6FAA86A0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77975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defTabSz="1280160" rtl="0" eaLnBrk="1" latinLnBrk="0" hangingPunct="1">
        <a:lnSpc>
          <a:spcPct val="90000"/>
        </a:lnSpc>
        <a:spcBef>
          <a:spcPct val="0"/>
        </a:spcBef>
        <a:buNone/>
        <a:defRPr sz="616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20040" indent="-320040" algn="l" defTabSz="1280160" rtl="0" eaLnBrk="1" latinLnBrk="0" hangingPunct="1">
        <a:lnSpc>
          <a:spcPct val="90000"/>
        </a:lnSpc>
        <a:spcBef>
          <a:spcPts val="1400"/>
        </a:spcBef>
        <a:buFont typeface="Arial" panose="020B0604020202020204" pitchFamily="34" charset="0"/>
        <a:buChar char="•"/>
        <a:defRPr sz="3920" kern="1200">
          <a:solidFill>
            <a:schemeClr val="tx1"/>
          </a:solidFill>
          <a:latin typeface="+mn-lt"/>
          <a:ea typeface="+mn-ea"/>
          <a:cs typeface="+mn-cs"/>
        </a:defRPr>
      </a:lvl1pPr>
      <a:lvl2pPr marL="960120" indent="-320040" algn="l" defTabSz="1280160" rtl="0" eaLnBrk="1" latinLnBrk="0" hangingPunct="1">
        <a:lnSpc>
          <a:spcPct val="90000"/>
        </a:lnSpc>
        <a:spcBef>
          <a:spcPts val="700"/>
        </a:spcBef>
        <a:buFont typeface="Arial" panose="020B0604020202020204" pitchFamily="34" charset="0"/>
        <a:buChar char="•"/>
        <a:defRPr sz="3360" kern="1200">
          <a:solidFill>
            <a:schemeClr val="tx1"/>
          </a:solidFill>
          <a:latin typeface="+mn-lt"/>
          <a:ea typeface="+mn-ea"/>
          <a:cs typeface="+mn-cs"/>
        </a:defRPr>
      </a:lvl2pPr>
      <a:lvl3pPr marL="1600200" indent="-320040" algn="l" defTabSz="1280160" rtl="0" eaLnBrk="1" latinLnBrk="0" hangingPunct="1">
        <a:lnSpc>
          <a:spcPct val="90000"/>
        </a:lnSpc>
        <a:spcBef>
          <a:spcPts val="7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2240280" indent="-320040" algn="l" defTabSz="1280160" rtl="0" eaLnBrk="1" latinLnBrk="0" hangingPunct="1">
        <a:lnSpc>
          <a:spcPct val="90000"/>
        </a:lnSpc>
        <a:spcBef>
          <a:spcPts val="700"/>
        </a:spcBef>
        <a:buFont typeface="Arial" panose="020B0604020202020204" pitchFamily="34" charset="0"/>
        <a:buChar char="•"/>
        <a:defRPr sz="2520" kern="1200">
          <a:solidFill>
            <a:schemeClr val="tx1"/>
          </a:solidFill>
          <a:latin typeface="+mn-lt"/>
          <a:ea typeface="+mn-ea"/>
          <a:cs typeface="+mn-cs"/>
        </a:defRPr>
      </a:lvl4pPr>
      <a:lvl5pPr marL="2880360" indent="-320040" algn="l" defTabSz="1280160" rtl="0" eaLnBrk="1" latinLnBrk="0" hangingPunct="1">
        <a:lnSpc>
          <a:spcPct val="90000"/>
        </a:lnSpc>
        <a:spcBef>
          <a:spcPts val="700"/>
        </a:spcBef>
        <a:buFont typeface="Arial" panose="020B0604020202020204" pitchFamily="34" charset="0"/>
        <a:buChar char="•"/>
        <a:defRPr sz="2520" kern="1200">
          <a:solidFill>
            <a:schemeClr val="tx1"/>
          </a:solidFill>
          <a:latin typeface="+mn-lt"/>
          <a:ea typeface="+mn-ea"/>
          <a:cs typeface="+mn-cs"/>
        </a:defRPr>
      </a:lvl5pPr>
      <a:lvl6pPr marL="3520440" indent="-320040" algn="l" defTabSz="1280160" rtl="0" eaLnBrk="1" latinLnBrk="0" hangingPunct="1">
        <a:lnSpc>
          <a:spcPct val="90000"/>
        </a:lnSpc>
        <a:spcBef>
          <a:spcPts val="700"/>
        </a:spcBef>
        <a:buFont typeface="Arial" panose="020B0604020202020204" pitchFamily="34" charset="0"/>
        <a:buChar char="•"/>
        <a:defRPr sz="2520" kern="1200">
          <a:solidFill>
            <a:schemeClr val="tx1"/>
          </a:solidFill>
          <a:latin typeface="+mn-lt"/>
          <a:ea typeface="+mn-ea"/>
          <a:cs typeface="+mn-cs"/>
        </a:defRPr>
      </a:lvl6pPr>
      <a:lvl7pPr marL="4160520" indent="-320040" algn="l" defTabSz="1280160" rtl="0" eaLnBrk="1" latinLnBrk="0" hangingPunct="1">
        <a:lnSpc>
          <a:spcPct val="90000"/>
        </a:lnSpc>
        <a:spcBef>
          <a:spcPts val="700"/>
        </a:spcBef>
        <a:buFont typeface="Arial" panose="020B0604020202020204" pitchFamily="34" charset="0"/>
        <a:buChar char="•"/>
        <a:defRPr sz="2520" kern="1200">
          <a:solidFill>
            <a:schemeClr val="tx1"/>
          </a:solidFill>
          <a:latin typeface="+mn-lt"/>
          <a:ea typeface="+mn-ea"/>
          <a:cs typeface="+mn-cs"/>
        </a:defRPr>
      </a:lvl7pPr>
      <a:lvl8pPr marL="4800600" indent="-320040" algn="l" defTabSz="1280160" rtl="0" eaLnBrk="1" latinLnBrk="0" hangingPunct="1">
        <a:lnSpc>
          <a:spcPct val="90000"/>
        </a:lnSpc>
        <a:spcBef>
          <a:spcPts val="700"/>
        </a:spcBef>
        <a:buFont typeface="Arial" panose="020B0604020202020204" pitchFamily="34" charset="0"/>
        <a:buChar char="•"/>
        <a:defRPr sz="2520" kern="1200">
          <a:solidFill>
            <a:schemeClr val="tx1"/>
          </a:solidFill>
          <a:latin typeface="+mn-lt"/>
          <a:ea typeface="+mn-ea"/>
          <a:cs typeface="+mn-cs"/>
        </a:defRPr>
      </a:lvl8pPr>
      <a:lvl9pPr marL="5440680" indent="-320040" algn="l" defTabSz="1280160" rtl="0" eaLnBrk="1" latinLnBrk="0" hangingPunct="1">
        <a:lnSpc>
          <a:spcPct val="90000"/>
        </a:lnSpc>
        <a:spcBef>
          <a:spcPts val="700"/>
        </a:spcBef>
        <a:buFont typeface="Arial" panose="020B0604020202020204" pitchFamily="34" charset="0"/>
        <a:buChar char="•"/>
        <a:defRPr sz="252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80160" rtl="0" eaLnBrk="1" latinLnBrk="0" hangingPunct="1">
        <a:defRPr sz="252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algn="l" defTabSz="1280160" rtl="0" eaLnBrk="1" latinLnBrk="0" hangingPunct="1">
        <a:defRPr sz="2520" kern="1200">
          <a:solidFill>
            <a:schemeClr val="tx1"/>
          </a:solidFill>
          <a:latin typeface="+mn-lt"/>
          <a:ea typeface="+mn-ea"/>
          <a:cs typeface="+mn-cs"/>
        </a:defRPr>
      </a:lvl2pPr>
      <a:lvl3pPr marL="1280160" algn="l" defTabSz="1280160" rtl="0" eaLnBrk="1" latinLnBrk="0" hangingPunct="1">
        <a:defRPr sz="2520" kern="1200">
          <a:solidFill>
            <a:schemeClr val="tx1"/>
          </a:solidFill>
          <a:latin typeface="+mn-lt"/>
          <a:ea typeface="+mn-ea"/>
          <a:cs typeface="+mn-cs"/>
        </a:defRPr>
      </a:lvl3pPr>
      <a:lvl4pPr marL="1920240" algn="l" defTabSz="1280160" rtl="0" eaLnBrk="1" latinLnBrk="0" hangingPunct="1">
        <a:defRPr sz="2520" kern="1200">
          <a:solidFill>
            <a:schemeClr val="tx1"/>
          </a:solidFill>
          <a:latin typeface="+mn-lt"/>
          <a:ea typeface="+mn-ea"/>
          <a:cs typeface="+mn-cs"/>
        </a:defRPr>
      </a:lvl4pPr>
      <a:lvl5pPr marL="2560320" algn="l" defTabSz="1280160" rtl="0" eaLnBrk="1" latinLnBrk="0" hangingPunct="1">
        <a:defRPr sz="2520" kern="1200">
          <a:solidFill>
            <a:schemeClr val="tx1"/>
          </a:solidFill>
          <a:latin typeface="+mn-lt"/>
          <a:ea typeface="+mn-ea"/>
          <a:cs typeface="+mn-cs"/>
        </a:defRPr>
      </a:lvl5pPr>
      <a:lvl6pPr marL="3200400" algn="l" defTabSz="1280160" rtl="0" eaLnBrk="1" latinLnBrk="0" hangingPunct="1">
        <a:defRPr sz="2520" kern="1200">
          <a:solidFill>
            <a:schemeClr val="tx1"/>
          </a:solidFill>
          <a:latin typeface="+mn-lt"/>
          <a:ea typeface="+mn-ea"/>
          <a:cs typeface="+mn-cs"/>
        </a:defRPr>
      </a:lvl6pPr>
      <a:lvl7pPr marL="3840480" algn="l" defTabSz="1280160" rtl="0" eaLnBrk="1" latinLnBrk="0" hangingPunct="1">
        <a:defRPr sz="2520" kern="1200">
          <a:solidFill>
            <a:schemeClr val="tx1"/>
          </a:solidFill>
          <a:latin typeface="+mn-lt"/>
          <a:ea typeface="+mn-ea"/>
          <a:cs typeface="+mn-cs"/>
        </a:defRPr>
      </a:lvl7pPr>
      <a:lvl8pPr marL="4480560" algn="l" defTabSz="1280160" rtl="0" eaLnBrk="1" latinLnBrk="0" hangingPunct="1">
        <a:defRPr sz="2520" kern="1200">
          <a:solidFill>
            <a:schemeClr val="tx1"/>
          </a:solidFill>
          <a:latin typeface="+mn-lt"/>
          <a:ea typeface="+mn-ea"/>
          <a:cs typeface="+mn-cs"/>
        </a:defRPr>
      </a:lvl8pPr>
      <a:lvl9pPr marL="5120640" algn="l" defTabSz="1280160" rtl="0" eaLnBrk="1" latinLnBrk="0" hangingPunct="1">
        <a:defRPr sz="252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286405" y="2162803"/>
            <a:ext cx="1243676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>
                <a:solidFill>
                  <a:srgbClr val="FF0000"/>
                </a:solidFill>
              </a:rPr>
              <a:t>WELCOME TO ONLINE CLASS</a:t>
            </a:r>
            <a:endParaRPr lang="en-IN" sz="5400" b="1" dirty="0">
              <a:solidFill>
                <a:srgbClr val="FF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986260" y="3867467"/>
            <a:ext cx="12436759" cy="36902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4000" b="1" dirty="0"/>
              <a:t>CLASS 	 	: 	UKG</a:t>
            </a:r>
          </a:p>
          <a:p>
            <a:pPr>
              <a:lnSpc>
                <a:spcPct val="150000"/>
              </a:lnSpc>
            </a:pPr>
            <a:r>
              <a:rPr lang="en-US" sz="4000" b="1" dirty="0"/>
              <a:t>SUBJECT		:	ENGLISH</a:t>
            </a:r>
          </a:p>
          <a:p>
            <a:pPr>
              <a:lnSpc>
                <a:spcPct val="150000"/>
              </a:lnSpc>
            </a:pPr>
            <a:r>
              <a:rPr lang="en-US" sz="4000" b="1" dirty="0"/>
              <a:t>CHAPTER 	: 	2 ( ‘n’ sound words)</a:t>
            </a:r>
          </a:p>
          <a:p>
            <a:pPr>
              <a:lnSpc>
                <a:spcPct val="150000"/>
              </a:lnSpc>
            </a:pPr>
            <a:r>
              <a:rPr lang="en-US" sz="4000" b="1" dirty="0"/>
              <a:t>TOPIC 			: 	Use of in, on, under, near (BOOK WORK)</a:t>
            </a:r>
            <a:endParaRPr lang="en-IN" sz="4000" b="1" dirty="0"/>
          </a:p>
        </p:txBody>
      </p:sp>
      <p:pic>
        <p:nvPicPr>
          <p:cNvPr id="7" name="Google Shape;55;p13"/>
          <p:cNvPicPr preferRelativeResize="0"/>
          <p:nvPr/>
        </p:nvPicPr>
        <p:blipFill rotWithShape="1">
          <a:blip r:embed="rId2"/>
          <a:srcRect/>
          <a:stretch>
            <a:fillRect/>
          </a:stretch>
        </p:blipFill>
        <p:spPr>
          <a:xfrm>
            <a:off x="221324" y="219746"/>
            <a:ext cx="3585131" cy="154525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>
            <a:extLst>
              <a:ext uri="{FF2B5EF4-FFF2-40B4-BE49-F238E27FC236}">
                <a16:creationId xmlns:a16="http://schemas.microsoft.com/office/drawing/2014/main" id="{5958687D-2366-4485-90B6-347C0B698605}"/>
              </a:ext>
            </a:extLst>
          </p:cNvPr>
          <p:cNvSpPr/>
          <p:nvPr/>
        </p:nvSpPr>
        <p:spPr>
          <a:xfrm>
            <a:off x="877824" y="1353313"/>
            <a:ext cx="12527280" cy="7158842"/>
          </a:xfrm>
          <a:prstGeom prst="rect">
            <a:avLst/>
          </a:prstGeom>
          <a:ln w="76200">
            <a:solidFill>
              <a:schemeClr val="tx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153586B-98FB-4593-8596-5143147ACA4F}"/>
              </a:ext>
            </a:extLst>
          </p:cNvPr>
          <p:cNvSpPr txBox="1"/>
          <p:nvPr/>
        </p:nvSpPr>
        <p:spPr>
          <a:xfrm flipH="1">
            <a:off x="4250748" y="381159"/>
            <a:ext cx="5726569" cy="707886"/>
          </a:xfrm>
          <a:prstGeom prst="rect">
            <a:avLst/>
          </a:prstGeom>
          <a:noFill/>
          <a:ln w="571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rgbClr val="FF0000"/>
                </a:solidFill>
              </a:rPr>
              <a:t>LET’ LEARN ONCE AGAIN</a:t>
            </a:r>
          </a:p>
        </p:txBody>
      </p:sp>
      <p:pic>
        <p:nvPicPr>
          <p:cNvPr id="11" name="Google Shape;55;p13">
            <a:extLst>
              <a:ext uri="{FF2B5EF4-FFF2-40B4-BE49-F238E27FC236}">
                <a16:creationId xmlns:a16="http://schemas.microsoft.com/office/drawing/2014/main" id="{B235BB9C-ACD3-4BF4-AA21-EB4B21308CEE}"/>
              </a:ext>
            </a:extLst>
          </p:cNvPr>
          <p:cNvPicPr preferRelativeResize="0"/>
          <p:nvPr/>
        </p:nvPicPr>
        <p:blipFill rotWithShape="1">
          <a:blip r:embed="rId2"/>
          <a:srcRect/>
          <a:stretch>
            <a:fillRect/>
          </a:stretch>
        </p:blipFill>
        <p:spPr>
          <a:xfrm>
            <a:off x="13679424" y="8512155"/>
            <a:ext cx="3169541" cy="968671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FDF37066-7A62-4AD5-B903-2F1EA0DC8DA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26375" y="1682788"/>
            <a:ext cx="4572000" cy="2704275"/>
          </a:xfrm>
          <a:prstGeom prst="rect">
            <a:avLst/>
          </a:prstGeom>
          <a:ln w="38100">
            <a:solidFill>
              <a:srgbClr val="002060"/>
            </a:solidFill>
          </a:ln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64DF1700-6E77-46D6-B76D-82250698B250}"/>
              </a:ext>
            </a:extLst>
          </p:cNvPr>
          <p:cNvSpPr txBox="1"/>
          <p:nvPr/>
        </p:nvSpPr>
        <p:spPr>
          <a:xfrm flipH="1">
            <a:off x="6291791" y="2314694"/>
            <a:ext cx="5212080" cy="584775"/>
          </a:xfrm>
          <a:prstGeom prst="rect">
            <a:avLst/>
          </a:prstGeom>
          <a:noFill/>
          <a:ln w="76200">
            <a:solidFill>
              <a:schemeClr val="accent6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3200" b="1" dirty="0"/>
              <a:t>The bird is _____ the tree 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1147601-B9EF-43EA-8BDC-DEB9C25A53D1}"/>
              </a:ext>
            </a:extLst>
          </p:cNvPr>
          <p:cNvSpPr txBox="1"/>
          <p:nvPr/>
        </p:nvSpPr>
        <p:spPr>
          <a:xfrm>
            <a:off x="8339328" y="2223253"/>
            <a:ext cx="74980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</a:rPr>
              <a:t>on</a:t>
            </a:r>
            <a:endParaRPr lang="en-US" sz="3200" b="1" dirty="0">
              <a:solidFill>
                <a:srgbClr val="FF0000"/>
              </a:solidFill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4347F4BA-90E8-4F18-A55D-E0A4DCA8DE3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534400" y="5141671"/>
            <a:ext cx="4480560" cy="2886419"/>
          </a:xfrm>
          <a:prstGeom prst="rect">
            <a:avLst/>
          </a:prstGeom>
          <a:ln w="38100">
            <a:solidFill>
              <a:srgbClr val="002060"/>
            </a:solidFill>
          </a:ln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51816DB2-8B6C-4C7B-B367-5E8B662380F8}"/>
              </a:ext>
            </a:extLst>
          </p:cNvPr>
          <p:cNvSpPr txBox="1"/>
          <p:nvPr/>
        </p:nvSpPr>
        <p:spPr>
          <a:xfrm flipH="1">
            <a:off x="2191511" y="6566274"/>
            <a:ext cx="5726569" cy="584775"/>
          </a:xfrm>
          <a:prstGeom prst="rect">
            <a:avLst/>
          </a:prstGeom>
          <a:noFill/>
          <a:ln w="76200">
            <a:solidFill>
              <a:schemeClr val="accent6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3200" b="1" dirty="0"/>
              <a:t>The monkey is _____ the box .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8E369FA9-21CD-4B83-A1A8-E0D2DA3A2EB7}"/>
              </a:ext>
            </a:extLst>
          </p:cNvPr>
          <p:cNvSpPr txBox="1"/>
          <p:nvPr/>
        </p:nvSpPr>
        <p:spPr>
          <a:xfrm>
            <a:off x="4962171" y="6474834"/>
            <a:ext cx="76809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</a:rPr>
              <a:t>in</a:t>
            </a:r>
            <a:endParaRPr lang="en-US" sz="32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15521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2DFA68EE-FDFA-426E-BAA8-279C94A166BE}"/>
              </a:ext>
            </a:extLst>
          </p:cNvPr>
          <p:cNvSpPr/>
          <p:nvPr/>
        </p:nvSpPr>
        <p:spPr>
          <a:xfrm>
            <a:off x="1097280" y="969265"/>
            <a:ext cx="12527280" cy="7158842"/>
          </a:xfrm>
          <a:prstGeom prst="rect">
            <a:avLst/>
          </a:prstGeom>
          <a:ln w="76200">
            <a:solidFill>
              <a:schemeClr val="tx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Google Shape;55;p13">
            <a:extLst>
              <a:ext uri="{FF2B5EF4-FFF2-40B4-BE49-F238E27FC236}">
                <a16:creationId xmlns:a16="http://schemas.microsoft.com/office/drawing/2014/main" id="{B235BB9C-ACD3-4BF4-AA21-EB4B21308CEE}"/>
              </a:ext>
            </a:extLst>
          </p:cNvPr>
          <p:cNvPicPr preferRelativeResize="0"/>
          <p:nvPr/>
        </p:nvPicPr>
        <p:blipFill rotWithShape="1">
          <a:blip r:embed="rId2"/>
          <a:srcRect/>
          <a:stretch>
            <a:fillRect/>
          </a:stretch>
        </p:blipFill>
        <p:spPr>
          <a:xfrm>
            <a:off x="13679424" y="8512155"/>
            <a:ext cx="3169541" cy="968671"/>
          </a:xfrm>
          <a:prstGeom prst="rect">
            <a:avLst/>
          </a:prstGeom>
          <a:noFill/>
          <a:ln>
            <a:noFill/>
          </a:ln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6B1DC0BB-A495-4D95-BC80-D61CD041DB6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36189" y="1530640"/>
            <a:ext cx="4572000" cy="2554875"/>
          </a:xfrm>
          <a:prstGeom prst="rect">
            <a:avLst/>
          </a:prstGeom>
          <a:ln w="38100">
            <a:solidFill>
              <a:srgbClr val="002060"/>
            </a:solidFill>
          </a:ln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9A671BCF-B423-451C-A7B0-D30A201BA187}"/>
              </a:ext>
            </a:extLst>
          </p:cNvPr>
          <p:cNvSpPr txBox="1"/>
          <p:nvPr/>
        </p:nvSpPr>
        <p:spPr>
          <a:xfrm flipH="1">
            <a:off x="6784847" y="1845248"/>
            <a:ext cx="6163055" cy="584775"/>
          </a:xfrm>
          <a:prstGeom prst="rect">
            <a:avLst/>
          </a:prstGeom>
          <a:noFill/>
          <a:ln w="76200">
            <a:solidFill>
              <a:schemeClr val="accent6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3200" b="1" dirty="0"/>
              <a:t>The ruler is ________   the chair.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67A51DB-F239-4E5D-B080-1ED931E4A3FC}"/>
              </a:ext>
            </a:extLst>
          </p:cNvPr>
          <p:cNvSpPr txBox="1"/>
          <p:nvPr/>
        </p:nvSpPr>
        <p:spPr>
          <a:xfrm flipH="1">
            <a:off x="8977120" y="1753807"/>
            <a:ext cx="155676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</a:rPr>
              <a:t>under</a:t>
            </a:r>
            <a:endParaRPr lang="en-US" sz="3200" b="1" dirty="0">
              <a:solidFill>
                <a:srgbClr val="FF0000"/>
              </a:solidFill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2D106A06-5555-43F8-A9E9-947DAA795B9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684511" y="5457790"/>
            <a:ext cx="4389120" cy="2333354"/>
          </a:xfrm>
          <a:prstGeom prst="rect">
            <a:avLst/>
          </a:prstGeom>
          <a:ln w="38100">
            <a:solidFill>
              <a:srgbClr val="002060"/>
            </a:solidFill>
          </a:ln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CB5F0DCD-6641-470C-A168-9669D5C2B78A}"/>
              </a:ext>
            </a:extLst>
          </p:cNvPr>
          <p:cNvSpPr txBox="1"/>
          <p:nvPr/>
        </p:nvSpPr>
        <p:spPr>
          <a:xfrm>
            <a:off x="8772144" y="5398085"/>
            <a:ext cx="42324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/>
              <a:t>Where is the cat?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3F4959CC-2624-43A1-BA9F-BC0A6BD812D1}"/>
              </a:ext>
            </a:extLst>
          </p:cNvPr>
          <p:cNvSpPr txBox="1"/>
          <p:nvPr/>
        </p:nvSpPr>
        <p:spPr>
          <a:xfrm flipH="1">
            <a:off x="1803728" y="5811733"/>
            <a:ext cx="6163055" cy="584775"/>
          </a:xfrm>
          <a:prstGeom prst="rect">
            <a:avLst/>
          </a:prstGeom>
          <a:noFill/>
          <a:ln w="76200">
            <a:solidFill>
              <a:schemeClr val="accent6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3200" b="1" dirty="0"/>
              <a:t>The cat is ________   the box.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9BB5BA9F-C9DF-47B2-963A-79856610BB41}"/>
              </a:ext>
            </a:extLst>
          </p:cNvPr>
          <p:cNvSpPr txBox="1"/>
          <p:nvPr/>
        </p:nvSpPr>
        <p:spPr>
          <a:xfrm flipH="1">
            <a:off x="3774184" y="5701016"/>
            <a:ext cx="118795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</a:rPr>
              <a:t>near</a:t>
            </a:r>
            <a:endParaRPr lang="en-US" sz="32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40919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87ECFF93-6EFF-4E2B-A906-412D4FA983E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5400000">
            <a:off x="3431146" y="2484960"/>
            <a:ext cx="7699584" cy="5980176"/>
          </a:xfrm>
          <a:prstGeom prst="rect">
            <a:avLst/>
          </a:prstGeom>
          <a:ln w="76200">
            <a:solidFill>
              <a:schemeClr val="tx1"/>
            </a:solidFill>
          </a:ln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DAF15B98-5BC4-41EA-AF0F-03A9F9A618CE}"/>
              </a:ext>
            </a:extLst>
          </p:cNvPr>
          <p:cNvSpPr txBox="1"/>
          <p:nvPr/>
        </p:nvSpPr>
        <p:spPr>
          <a:xfrm rot="10800000" flipV="1">
            <a:off x="2390192" y="206329"/>
            <a:ext cx="10191273" cy="1200329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571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rgbClr val="FF0000"/>
                </a:solidFill>
              </a:rPr>
              <a:t>Point to the pictures. Listen and repeat  ( book page 11) </a:t>
            </a:r>
            <a:r>
              <a:rPr lang="en-US" sz="4000" b="1" dirty="0">
                <a:solidFill>
                  <a:srgbClr val="FF0000"/>
                </a:solidFill>
              </a:rPr>
              <a:t>Class assignment</a:t>
            </a:r>
            <a:endParaRPr lang="en-US" sz="3200" b="1" dirty="0">
              <a:solidFill>
                <a:srgbClr val="FF0000"/>
              </a:solidFill>
            </a:endParaRPr>
          </a:p>
        </p:txBody>
      </p:sp>
      <p:pic>
        <p:nvPicPr>
          <p:cNvPr id="11" name="Google Shape;55;p13">
            <a:extLst>
              <a:ext uri="{FF2B5EF4-FFF2-40B4-BE49-F238E27FC236}">
                <a16:creationId xmlns:a16="http://schemas.microsoft.com/office/drawing/2014/main" id="{CD9B17F8-94FA-4B9F-97B8-D7C4A6CFF8E9}"/>
              </a:ext>
            </a:extLst>
          </p:cNvPr>
          <p:cNvPicPr preferRelativeResize="0"/>
          <p:nvPr/>
        </p:nvPicPr>
        <p:blipFill rotWithShape="1">
          <a:blip r:embed="rId3"/>
          <a:srcRect/>
          <a:stretch>
            <a:fillRect/>
          </a:stretch>
        </p:blipFill>
        <p:spPr>
          <a:xfrm>
            <a:off x="13679424" y="8512155"/>
            <a:ext cx="3169541" cy="96867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05990098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>
            <a:extLst>
              <a:ext uri="{FF2B5EF4-FFF2-40B4-BE49-F238E27FC236}">
                <a16:creationId xmlns:a16="http://schemas.microsoft.com/office/drawing/2014/main" id="{3153586B-98FB-4593-8596-5143147ACA4F}"/>
              </a:ext>
            </a:extLst>
          </p:cNvPr>
          <p:cNvSpPr txBox="1"/>
          <p:nvPr/>
        </p:nvSpPr>
        <p:spPr>
          <a:xfrm rot="20235211" flipH="1">
            <a:off x="234839" y="1357154"/>
            <a:ext cx="5726569" cy="1323439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571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rgbClr val="FF0000"/>
                </a:solidFill>
              </a:rPr>
              <a:t>HOME ASSIGNMENT               (DO BOOK PAGE 12</a:t>
            </a:r>
          </a:p>
        </p:txBody>
      </p:sp>
      <p:pic>
        <p:nvPicPr>
          <p:cNvPr id="11" name="Google Shape;55;p13">
            <a:extLst>
              <a:ext uri="{FF2B5EF4-FFF2-40B4-BE49-F238E27FC236}">
                <a16:creationId xmlns:a16="http://schemas.microsoft.com/office/drawing/2014/main" id="{B235BB9C-ACD3-4BF4-AA21-EB4B21308CEE}"/>
              </a:ext>
            </a:extLst>
          </p:cNvPr>
          <p:cNvPicPr preferRelativeResize="0"/>
          <p:nvPr/>
        </p:nvPicPr>
        <p:blipFill rotWithShape="1">
          <a:blip r:embed="rId2"/>
          <a:srcRect/>
          <a:stretch>
            <a:fillRect/>
          </a:stretch>
        </p:blipFill>
        <p:spPr>
          <a:xfrm>
            <a:off x="13679424" y="8512155"/>
            <a:ext cx="3169541" cy="968671"/>
          </a:xfrm>
          <a:prstGeom prst="rect">
            <a:avLst/>
          </a:prstGeom>
          <a:noFill/>
          <a:ln>
            <a:noFill/>
          </a:ln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7630E6DB-7DC6-4D2D-A8A6-29DB74E3FC0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5400000">
            <a:off x="5740297" y="2084680"/>
            <a:ext cx="7955280" cy="6207005"/>
          </a:xfrm>
          <a:prstGeom prst="rect">
            <a:avLst/>
          </a:prstGeom>
          <a:ln w="38100">
            <a:solidFill>
              <a:srgbClr val="002060"/>
            </a:solidFill>
          </a:ln>
        </p:spPr>
      </p:pic>
    </p:spTree>
    <p:extLst>
      <p:ext uri="{BB962C8B-B14F-4D97-AF65-F5344CB8AC3E}">
        <p14:creationId xmlns:p14="http://schemas.microsoft.com/office/powerpoint/2010/main" val="11788387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" name="Google Shape;54;p13"/>
          <p:cNvPicPr preferRelativeResize="0"/>
          <p:nvPr/>
        </p:nvPicPr>
        <p:blipFill rotWithShape="1">
          <a:blip r:embed="rId2"/>
          <a:srcRect/>
          <a:stretch>
            <a:fillRect/>
          </a:stretch>
        </p:blipFill>
        <p:spPr>
          <a:xfrm>
            <a:off x="2133600" y="6108097"/>
            <a:ext cx="12801600" cy="2198942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ext Box 1"/>
          <p:cNvSpPr txBox="1"/>
          <p:nvPr/>
        </p:nvSpPr>
        <p:spPr>
          <a:xfrm>
            <a:off x="3951384" y="3968909"/>
            <a:ext cx="9166479" cy="153112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480060" algn="ctr">
              <a:lnSpc>
                <a:spcPct val="115000"/>
              </a:lnSpc>
              <a:buClr>
                <a:srgbClr val="000000"/>
              </a:buClr>
              <a:buSzPts val="4000"/>
            </a:pPr>
            <a:r>
              <a:rPr lang="en-GB" sz="4200" b="1" dirty="0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THANKING YOU</a:t>
            </a:r>
            <a:endParaRPr sz="4200" b="1" dirty="0">
              <a:solidFill>
                <a:srgbClr val="000000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  <a:p>
            <a:pPr marL="480060" algn="ctr">
              <a:lnSpc>
                <a:spcPct val="115000"/>
              </a:lnSpc>
              <a:buClr>
                <a:srgbClr val="000000"/>
              </a:buClr>
              <a:buSzPts val="4000"/>
            </a:pPr>
            <a:r>
              <a:rPr lang="en-GB" sz="4200" b="1" dirty="0">
                <a:solidFill>
                  <a:srgbClr val="FF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ODM EDUCATIONAL GROUP</a:t>
            </a:r>
            <a:endParaRPr lang="en-US" sz="4200" b="1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264</TotalTime>
  <Words>117</Words>
  <Application>Microsoft Office PowerPoint</Application>
  <PresentationFormat>Custom</PresentationFormat>
  <Paragraphs>19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0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Nishitha Nanda</dc:creator>
  <cp:lastModifiedBy>Sudhir</cp:lastModifiedBy>
  <cp:revision>32</cp:revision>
  <dcterms:created xsi:type="dcterms:W3CDTF">2021-06-10T11:21:50Z</dcterms:created>
  <dcterms:modified xsi:type="dcterms:W3CDTF">2021-06-28T00:27:10Z</dcterms:modified>
</cp:coreProperties>
</file>