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1" r:id="rId3"/>
    <p:sldId id="279" r:id="rId4"/>
    <p:sldId id="258" r:id="rId5"/>
    <p:sldId id="280" r:id="rId6"/>
    <p:sldId id="278" r:id="rId7"/>
  </p:sldIdLst>
  <p:sldSz cx="17068800" cy="9601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dhir" initials="S" lastIdx="1" clrIdx="0">
    <p:extLst>
      <p:ext uri="{19B8F6BF-5375-455C-9EA6-DF929625EA0E}">
        <p15:presenceInfo xmlns:p15="http://schemas.microsoft.com/office/powerpoint/2012/main" userId="Sudhi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3" d="100"/>
          <a:sy n="53" d="100"/>
        </p:scale>
        <p:origin x="3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1571308"/>
            <a:ext cx="1280160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5042853"/>
            <a:ext cx="128016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57FE-1219-451C-9BCB-A08E87AAA5FD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8C8AC-C837-46AE-8600-9B6FAA86A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083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57FE-1219-451C-9BCB-A08E87AAA5FD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8C8AC-C837-46AE-8600-9B6FAA86A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688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214860" y="511175"/>
            <a:ext cx="3680460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3480" y="511175"/>
            <a:ext cx="10828020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57FE-1219-451C-9BCB-A08E87AAA5FD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8C8AC-C837-46AE-8600-9B6FAA86A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680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57FE-1219-451C-9BCB-A08E87AAA5FD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8C8AC-C837-46AE-8600-9B6FAA86A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917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4590" y="2393634"/>
            <a:ext cx="1472184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4590" y="6425249"/>
            <a:ext cx="1472184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57FE-1219-451C-9BCB-A08E87AAA5FD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8C8AC-C837-46AE-8600-9B6FAA86A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566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3480" y="2555875"/>
            <a:ext cx="725424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41080" y="2555875"/>
            <a:ext cx="725424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57FE-1219-451C-9BCB-A08E87AAA5FD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8C8AC-C837-46AE-8600-9B6FAA86A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92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703" y="511176"/>
            <a:ext cx="1472184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5704" y="2353628"/>
            <a:ext cx="7220902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5704" y="3507105"/>
            <a:ext cx="7220902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641080" y="2353628"/>
            <a:ext cx="7256463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641080" y="3507105"/>
            <a:ext cx="7256463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57FE-1219-451C-9BCB-A08E87AAA5FD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8C8AC-C837-46AE-8600-9B6FAA86A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02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57FE-1219-451C-9BCB-A08E87AAA5FD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8C8AC-C837-46AE-8600-9B6FAA86A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974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57FE-1219-451C-9BCB-A08E87AAA5FD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8C8AC-C837-46AE-8600-9B6FAA86A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72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704" y="640080"/>
            <a:ext cx="5505132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56463" y="1382396"/>
            <a:ext cx="864108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5704" y="2880360"/>
            <a:ext cx="5505132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57FE-1219-451C-9BCB-A08E87AAA5FD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8C8AC-C837-46AE-8600-9B6FAA86A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672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704" y="640080"/>
            <a:ext cx="5505132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256463" y="1382396"/>
            <a:ext cx="864108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5704" y="2880360"/>
            <a:ext cx="5505132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57FE-1219-451C-9BCB-A08E87AAA5FD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8C8AC-C837-46AE-8600-9B6FAA86A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299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3480" y="511176"/>
            <a:ext cx="1472184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3480" y="2555875"/>
            <a:ext cx="1472184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73480" y="8898891"/>
            <a:ext cx="384048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F57FE-1219-451C-9BCB-A08E87AAA5FD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54040" y="8898891"/>
            <a:ext cx="576072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054840" y="8898891"/>
            <a:ext cx="384048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8C8AC-C837-46AE-8600-9B6FAA86A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797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405" y="2162803"/>
            <a:ext cx="12436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WELCOME TO ONLINE CLASS</a:t>
            </a:r>
            <a:endParaRPr lang="en-IN" sz="5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86260" y="3867467"/>
            <a:ext cx="12436759" cy="369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/>
              <a:t>CLASS 	 	: 	UKG</a:t>
            </a:r>
          </a:p>
          <a:p>
            <a:pPr>
              <a:lnSpc>
                <a:spcPct val="150000"/>
              </a:lnSpc>
            </a:pPr>
            <a:r>
              <a:rPr lang="en-US" sz="4000" b="1" dirty="0"/>
              <a:t>SUBJECT		:	ENGLISH</a:t>
            </a:r>
          </a:p>
          <a:p>
            <a:pPr>
              <a:lnSpc>
                <a:spcPct val="150000"/>
              </a:lnSpc>
            </a:pPr>
            <a:r>
              <a:rPr lang="en-US" sz="4000" b="1" dirty="0"/>
              <a:t>CHAPTER 	: 	2 ( ‘n’ sound words)</a:t>
            </a:r>
          </a:p>
          <a:p>
            <a:pPr>
              <a:lnSpc>
                <a:spcPct val="150000"/>
              </a:lnSpc>
            </a:pPr>
            <a:r>
              <a:rPr lang="en-US" sz="4000" b="1" dirty="0"/>
              <a:t>TOPIC 			: 	Use of in, on, under, near (BOOK WORK)</a:t>
            </a:r>
            <a:endParaRPr lang="en-IN" sz="4000" b="1" dirty="0"/>
          </a:p>
        </p:txBody>
      </p:sp>
      <p:pic>
        <p:nvPicPr>
          <p:cNvPr id="7" name="Google Shape;55;p1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21324" y="219746"/>
            <a:ext cx="3585131" cy="15452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958687D-2366-4485-90B6-347C0B698605}"/>
              </a:ext>
            </a:extLst>
          </p:cNvPr>
          <p:cNvSpPr/>
          <p:nvPr/>
        </p:nvSpPr>
        <p:spPr>
          <a:xfrm>
            <a:off x="877824" y="1353313"/>
            <a:ext cx="12527280" cy="7158842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53586B-98FB-4593-8596-5143147ACA4F}"/>
              </a:ext>
            </a:extLst>
          </p:cNvPr>
          <p:cNvSpPr txBox="1"/>
          <p:nvPr/>
        </p:nvSpPr>
        <p:spPr>
          <a:xfrm flipH="1">
            <a:off x="4250748" y="381159"/>
            <a:ext cx="5726569" cy="7078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LET’ LEARN ONCE AGAIN</a:t>
            </a:r>
          </a:p>
        </p:txBody>
      </p:sp>
      <p:pic>
        <p:nvPicPr>
          <p:cNvPr id="11" name="Google Shape;55;p13">
            <a:extLst>
              <a:ext uri="{FF2B5EF4-FFF2-40B4-BE49-F238E27FC236}">
                <a16:creationId xmlns:a16="http://schemas.microsoft.com/office/drawing/2014/main" id="{B235BB9C-ACD3-4BF4-AA21-EB4B21308CEE}"/>
              </a:ext>
            </a:extLst>
          </p:cNvPr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3679424" y="8512155"/>
            <a:ext cx="3169541" cy="968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DF37066-7A62-4AD5-B903-2F1EA0DC8D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375" y="1682788"/>
            <a:ext cx="4572000" cy="2704275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4DF1700-6E77-46D6-B76D-82250698B250}"/>
              </a:ext>
            </a:extLst>
          </p:cNvPr>
          <p:cNvSpPr txBox="1"/>
          <p:nvPr/>
        </p:nvSpPr>
        <p:spPr>
          <a:xfrm flipH="1">
            <a:off x="6291791" y="2314694"/>
            <a:ext cx="5212080" cy="584775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/>
              <a:t>The bird is _____ the tree 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147601-B9EF-43EA-8BDC-DEB9C25A53D1}"/>
              </a:ext>
            </a:extLst>
          </p:cNvPr>
          <p:cNvSpPr txBox="1"/>
          <p:nvPr/>
        </p:nvSpPr>
        <p:spPr>
          <a:xfrm>
            <a:off x="8339328" y="2223253"/>
            <a:ext cx="749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on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347F4BA-90E8-4F18-A55D-E0A4DCA8DE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4400" y="5141671"/>
            <a:ext cx="4480560" cy="2886419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1816DB2-8B6C-4C7B-B367-5E8B662380F8}"/>
              </a:ext>
            </a:extLst>
          </p:cNvPr>
          <p:cNvSpPr txBox="1"/>
          <p:nvPr/>
        </p:nvSpPr>
        <p:spPr>
          <a:xfrm flipH="1">
            <a:off x="2191511" y="6566274"/>
            <a:ext cx="5726569" cy="584775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/>
              <a:t>The monkey is _____ the box 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369FA9-21CD-4B83-A1A8-E0D2DA3A2EB7}"/>
              </a:ext>
            </a:extLst>
          </p:cNvPr>
          <p:cNvSpPr txBox="1"/>
          <p:nvPr/>
        </p:nvSpPr>
        <p:spPr>
          <a:xfrm>
            <a:off x="4962171" y="6474834"/>
            <a:ext cx="768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in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55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FA68EE-FDFA-426E-BAA8-279C94A166BE}"/>
              </a:ext>
            </a:extLst>
          </p:cNvPr>
          <p:cNvSpPr/>
          <p:nvPr/>
        </p:nvSpPr>
        <p:spPr>
          <a:xfrm>
            <a:off x="1097280" y="969265"/>
            <a:ext cx="12527280" cy="7158842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oogle Shape;55;p13">
            <a:extLst>
              <a:ext uri="{FF2B5EF4-FFF2-40B4-BE49-F238E27FC236}">
                <a16:creationId xmlns:a16="http://schemas.microsoft.com/office/drawing/2014/main" id="{B235BB9C-ACD3-4BF4-AA21-EB4B21308CEE}"/>
              </a:ext>
            </a:extLst>
          </p:cNvPr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3679424" y="8512155"/>
            <a:ext cx="3169541" cy="968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B1DC0BB-A495-4D95-BC80-D61CD041DB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6189" y="1530640"/>
            <a:ext cx="4572000" cy="2554875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A671BCF-B423-451C-A7B0-D30A201BA187}"/>
              </a:ext>
            </a:extLst>
          </p:cNvPr>
          <p:cNvSpPr txBox="1"/>
          <p:nvPr/>
        </p:nvSpPr>
        <p:spPr>
          <a:xfrm flipH="1">
            <a:off x="6784847" y="1845248"/>
            <a:ext cx="6163055" cy="584775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/>
              <a:t>The ruler is ________   the chair.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7A51DB-F239-4E5D-B080-1ED931E4A3FC}"/>
              </a:ext>
            </a:extLst>
          </p:cNvPr>
          <p:cNvSpPr txBox="1"/>
          <p:nvPr/>
        </p:nvSpPr>
        <p:spPr>
          <a:xfrm flipH="1">
            <a:off x="8977120" y="1753807"/>
            <a:ext cx="15567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under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106A06-5555-43F8-A9E9-947DAA795B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4511" y="5457790"/>
            <a:ext cx="4389120" cy="2333354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B5F0DCD-6641-470C-A168-9669D5C2B78A}"/>
              </a:ext>
            </a:extLst>
          </p:cNvPr>
          <p:cNvSpPr txBox="1"/>
          <p:nvPr/>
        </p:nvSpPr>
        <p:spPr>
          <a:xfrm>
            <a:off x="8772144" y="5398085"/>
            <a:ext cx="4232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Where is the cat?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4959CC-2624-43A1-BA9F-BC0A6BD812D1}"/>
              </a:ext>
            </a:extLst>
          </p:cNvPr>
          <p:cNvSpPr txBox="1"/>
          <p:nvPr/>
        </p:nvSpPr>
        <p:spPr>
          <a:xfrm flipH="1">
            <a:off x="1803728" y="5811733"/>
            <a:ext cx="6163055" cy="584775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/>
              <a:t>The cat is ________   the box.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B5BA9F-C9DF-47B2-963A-79856610BB41}"/>
              </a:ext>
            </a:extLst>
          </p:cNvPr>
          <p:cNvSpPr txBox="1"/>
          <p:nvPr/>
        </p:nvSpPr>
        <p:spPr>
          <a:xfrm flipH="1">
            <a:off x="3774184" y="5701016"/>
            <a:ext cx="11879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near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091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ECFF93-6EFF-4E2B-A906-412D4FA983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431146" y="2484960"/>
            <a:ext cx="7699584" cy="5980176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AF15B98-5BC4-41EA-AF0F-03A9F9A618CE}"/>
              </a:ext>
            </a:extLst>
          </p:cNvPr>
          <p:cNvSpPr txBox="1"/>
          <p:nvPr/>
        </p:nvSpPr>
        <p:spPr>
          <a:xfrm rot="10800000" flipV="1">
            <a:off x="2390192" y="206329"/>
            <a:ext cx="10191273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Point to the pictures. Listen and repeat  ( book page 11) </a:t>
            </a:r>
            <a:r>
              <a:rPr lang="en-US" sz="4000" b="1" dirty="0">
                <a:solidFill>
                  <a:srgbClr val="FF0000"/>
                </a:solidFill>
              </a:rPr>
              <a:t>Class assignment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11" name="Google Shape;55;p13">
            <a:extLst>
              <a:ext uri="{FF2B5EF4-FFF2-40B4-BE49-F238E27FC236}">
                <a16:creationId xmlns:a16="http://schemas.microsoft.com/office/drawing/2014/main" id="{CD9B17F8-94FA-4B9F-97B8-D7C4A6CFF8E9}"/>
              </a:ext>
            </a:extLst>
          </p:cNvPr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3679424" y="8512155"/>
            <a:ext cx="3169541" cy="9686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9900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3153586B-98FB-4593-8596-5143147ACA4F}"/>
              </a:ext>
            </a:extLst>
          </p:cNvPr>
          <p:cNvSpPr txBox="1"/>
          <p:nvPr/>
        </p:nvSpPr>
        <p:spPr>
          <a:xfrm rot="20235211" flipH="1">
            <a:off x="234839" y="1357154"/>
            <a:ext cx="5726569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HOME ASSIGNMENT               (DO BOOK PAGE 12</a:t>
            </a:r>
          </a:p>
        </p:txBody>
      </p:sp>
      <p:pic>
        <p:nvPicPr>
          <p:cNvPr id="11" name="Google Shape;55;p13">
            <a:extLst>
              <a:ext uri="{FF2B5EF4-FFF2-40B4-BE49-F238E27FC236}">
                <a16:creationId xmlns:a16="http://schemas.microsoft.com/office/drawing/2014/main" id="{B235BB9C-ACD3-4BF4-AA21-EB4B21308CEE}"/>
              </a:ext>
            </a:extLst>
          </p:cNvPr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3679424" y="8512155"/>
            <a:ext cx="3169541" cy="968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630E6DB-7DC6-4D2D-A8A6-29DB74E3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740297" y="2084680"/>
            <a:ext cx="7955280" cy="6207005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178838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133600" y="6108097"/>
            <a:ext cx="12801600" cy="219894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 Box 1"/>
          <p:cNvSpPr txBox="1"/>
          <p:nvPr/>
        </p:nvSpPr>
        <p:spPr>
          <a:xfrm>
            <a:off x="3951384" y="3968909"/>
            <a:ext cx="9166479" cy="15311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80060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-GB" sz="4200" b="1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THANKING YOU</a:t>
            </a:r>
            <a:endParaRPr sz="4200" b="1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80060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-GB" sz="4200" b="1" dirty="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ODM EDUCATIONAL GROUP</a:t>
            </a:r>
            <a:endParaRPr lang="en-US" sz="4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200</TotalTime>
  <Words>117</Words>
  <Application>Microsoft Office PowerPoint</Application>
  <PresentationFormat>Custom</PresentationFormat>
  <Paragraphs>19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Nishitha Nanda</dc:creator>
  <cp:lastModifiedBy>Sudhir</cp:lastModifiedBy>
  <cp:revision>30</cp:revision>
  <dcterms:created xsi:type="dcterms:W3CDTF">2021-06-10T11:21:50Z</dcterms:created>
  <dcterms:modified xsi:type="dcterms:W3CDTF">2021-06-27T05:25:31Z</dcterms:modified>
</cp:coreProperties>
</file>