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comments/comment1.xml" ContentType="application/vnd.openxmlformats-officedocument.presentationml.comments+xml"/>
  <Override PartName="/ppt/theme/themeOverride3.xml" ContentType="application/vnd.openxmlformats-officedocument.themeOverr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
  </p:notesMasterIdLst>
  <p:sldIdLst>
    <p:sldId id="256" r:id="rId2"/>
    <p:sldId id="357" r:id="rId3"/>
    <p:sldId id="358" r:id="rId4"/>
    <p:sldId id="349" r:id="rId5"/>
    <p:sldId id="360" r:id="rId6"/>
    <p:sldId id="359" r:id="rId7"/>
    <p:sldId id="361" r:id="rId8"/>
    <p:sldId id="259"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63A9E"/>
    <a:srgbClr val="9C61B7"/>
    <a:srgbClr val="F0B2D7"/>
    <a:srgbClr val="E373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24" autoAdjust="0"/>
    <p:restoredTop sz="94660"/>
  </p:normalViewPr>
  <p:slideViewPr>
    <p:cSldViewPr snapToGrid="0">
      <p:cViewPr varScale="1">
        <p:scale>
          <a:sx n="84" d="100"/>
          <a:sy n="84" d="100"/>
        </p:scale>
        <p:origin x="736" y="5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shitha Nanda" userId="6d1d25f87945e9a1" providerId="LiveId" clId="{DD8E9558-E352-4D06-8D5C-899FA5C4CC62}"/>
    <pc:docChg chg="modSld">
      <pc:chgData name="Nishitha Nanda" userId="6d1d25f87945e9a1" providerId="LiveId" clId="{DD8E9558-E352-4D06-8D5C-899FA5C4CC62}" dt="2021-08-02T03:06:06.793" v="1" actId="1076"/>
      <pc:docMkLst>
        <pc:docMk/>
      </pc:docMkLst>
      <pc:sldChg chg="modSp mod">
        <pc:chgData name="Nishitha Nanda" userId="6d1d25f87945e9a1" providerId="LiveId" clId="{DD8E9558-E352-4D06-8D5C-899FA5C4CC62}" dt="2021-08-02T03:06:06.793" v="1" actId="1076"/>
        <pc:sldMkLst>
          <pc:docMk/>
          <pc:sldMk cId="0" sldId="256"/>
        </pc:sldMkLst>
        <pc:picChg chg="mod">
          <ac:chgData name="Nishitha Nanda" userId="6d1d25f87945e9a1" providerId="LiveId" clId="{DD8E9558-E352-4D06-8D5C-899FA5C4CC62}" dt="2021-08-02T03:06:06.793" v="1" actId="1076"/>
          <ac:picMkLst>
            <pc:docMk/>
            <pc:sldMk cId="0" sldId="256"/>
            <ac:picMk id="54" creationId="{00000000-0000-0000-0000-000000000000}"/>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0-06-17T16:35:54.682" idx="4">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6172054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6"/>
            <a:ext cx="8520600" cy="2052600"/>
          </a:xfrm>
          <a:prstGeom prst="rect">
            <a:avLst/>
          </a:prstGeom>
          <a:noFill/>
          <a:ln>
            <a:noFill/>
          </a:ln>
        </p:spPr>
        <p:txBody>
          <a:bodyPr spcFirstLastPara="1" wrap="square" lIns="91232" tIns="91232" rIns="91232" bIns="91232"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232" tIns="91232" rIns="91232" bIns="91232"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232" tIns="91232" rIns="91232" bIns="91232"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232" tIns="91232" rIns="91232" bIns="91232"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6"/>
            <a:ext cx="8520600" cy="1300800"/>
          </a:xfrm>
          <a:prstGeom prst="rect">
            <a:avLst/>
          </a:prstGeom>
          <a:noFill/>
          <a:ln>
            <a:noFill/>
          </a:ln>
        </p:spPr>
        <p:txBody>
          <a:bodyPr spcFirstLastPara="1" wrap="square" lIns="91232" tIns="91232" rIns="91232" bIns="91232" anchor="t" anchorCtr="0">
            <a:noAutofit/>
          </a:bodyPr>
          <a:lstStyle>
            <a:lvl1pPr marL="456200" lvl="0" indent="-342140" algn="ctr">
              <a:lnSpc>
                <a:spcPct val="115000"/>
              </a:lnSpc>
              <a:spcBef>
                <a:spcPts val="0"/>
              </a:spcBef>
              <a:spcAft>
                <a:spcPts val="0"/>
              </a:spcAft>
              <a:buSzPts val="1800"/>
              <a:buChar char="●"/>
              <a:defRPr/>
            </a:lvl1pPr>
            <a:lvl2pPr marL="912392" lvl="1" indent="-316799" algn="ctr">
              <a:lnSpc>
                <a:spcPct val="115000"/>
              </a:lnSpc>
              <a:spcBef>
                <a:spcPts val="1600"/>
              </a:spcBef>
              <a:spcAft>
                <a:spcPts val="0"/>
              </a:spcAft>
              <a:buSzPts val="1400"/>
              <a:buChar char="○"/>
              <a:defRPr/>
            </a:lvl2pPr>
            <a:lvl3pPr marL="1368584" lvl="2" indent="-316799" algn="ctr">
              <a:lnSpc>
                <a:spcPct val="115000"/>
              </a:lnSpc>
              <a:spcBef>
                <a:spcPts val="1600"/>
              </a:spcBef>
              <a:spcAft>
                <a:spcPts val="0"/>
              </a:spcAft>
              <a:buSzPts val="1400"/>
              <a:buChar char="■"/>
              <a:defRPr/>
            </a:lvl3pPr>
            <a:lvl4pPr marL="1824773" lvl="3" indent="-316799" algn="ctr">
              <a:lnSpc>
                <a:spcPct val="115000"/>
              </a:lnSpc>
              <a:spcBef>
                <a:spcPts val="1600"/>
              </a:spcBef>
              <a:spcAft>
                <a:spcPts val="0"/>
              </a:spcAft>
              <a:buSzPts val="1400"/>
              <a:buChar char="●"/>
              <a:defRPr/>
            </a:lvl4pPr>
            <a:lvl5pPr marL="2280970" lvl="4" indent="-316799" algn="ctr">
              <a:lnSpc>
                <a:spcPct val="115000"/>
              </a:lnSpc>
              <a:spcBef>
                <a:spcPts val="1600"/>
              </a:spcBef>
              <a:spcAft>
                <a:spcPts val="0"/>
              </a:spcAft>
              <a:buSzPts val="1400"/>
              <a:buChar char="○"/>
              <a:defRPr/>
            </a:lvl5pPr>
            <a:lvl6pPr marL="2737163" lvl="5" indent="-316799" algn="ctr">
              <a:lnSpc>
                <a:spcPct val="115000"/>
              </a:lnSpc>
              <a:spcBef>
                <a:spcPts val="1600"/>
              </a:spcBef>
              <a:spcAft>
                <a:spcPts val="0"/>
              </a:spcAft>
              <a:buSzPts val="1400"/>
              <a:buChar char="■"/>
              <a:defRPr/>
            </a:lvl6pPr>
            <a:lvl7pPr marL="3193358" lvl="6" indent="-316799" algn="ctr">
              <a:lnSpc>
                <a:spcPct val="115000"/>
              </a:lnSpc>
              <a:spcBef>
                <a:spcPts val="1600"/>
              </a:spcBef>
              <a:spcAft>
                <a:spcPts val="0"/>
              </a:spcAft>
              <a:buSzPts val="1400"/>
              <a:buChar char="●"/>
              <a:defRPr/>
            </a:lvl7pPr>
            <a:lvl8pPr marL="3649553" lvl="7" indent="-316799" algn="ctr">
              <a:lnSpc>
                <a:spcPct val="115000"/>
              </a:lnSpc>
              <a:spcBef>
                <a:spcPts val="1600"/>
              </a:spcBef>
              <a:spcAft>
                <a:spcPts val="0"/>
              </a:spcAft>
              <a:buSzPts val="1400"/>
              <a:buChar char="○"/>
              <a:defRPr/>
            </a:lvl8pPr>
            <a:lvl9pPr marL="4105748" lvl="8" indent="-316799"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232" tIns="91232" rIns="91232" bIns="91232"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6"/>
            <a:ext cx="8520600" cy="572700"/>
          </a:xfrm>
          <a:prstGeom prst="rect">
            <a:avLst/>
          </a:prstGeom>
          <a:noFill/>
          <a:ln>
            <a:noFill/>
          </a:ln>
        </p:spPr>
        <p:txBody>
          <a:bodyPr spcFirstLastPara="1" wrap="square" lIns="91232" tIns="91232" rIns="91232" bIns="91232"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232" tIns="91232" rIns="91232" bIns="91232" anchor="t" anchorCtr="0">
            <a:noAutofit/>
          </a:bodyPr>
          <a:lstStyle>
            <a:lvl1pPr marL="456200" lvl="0" indent="-342140" algn="l">
              <a:lnSpc>
                <a:spcPct val="115000"/>
              </a:lnSpc>
              <a:spcBef>
                <a:spcPts val="0"/>
              </a:spcBef>
              <a:spcAft>
                <a:spcPts val="0"/>
              </a:spcAft>
              <a:buSzPts val="1800"/>
              <a:buChar char="●"/>
              <a:defRPr/>
            </a:lvl1pPr>
            <a:lvl2pPr marL="912392" lvl="1" indent="-316799" algn="l">
              <a:lnSpc>
                <a:spcPct val="115000"/>
              </a:lnSpc>
              <a:spcBef>
                <a:spcPts val="1600"/>
              </a:spcBef>
              <a:spcAft>
                <a:spcPts val="0"/>
              </a:spcAft>
              <a:buSzPts val="1400"/>
              <a:buChar char="○"/>
              <a:defRPr/>
            </a:lvl2pPr>
            <a:lvl3pPr marL="1368584" lvl="2" indent="-316799" algn="l">
              <a:lnSpc>
                <a:spcPct val="115000"/>
              </a:lnSpc>
              <a:spcBef>
                <a:spcPts val="1600"/>
              </a:spcBef>
              <a:spcAft>
                <a:spcPts val="0"/>
              </a:spcAft>
              <a:buSzPts val="1400"/>
              <a:buChar char="■"/>
              <a:defRPr/>
            </a:lvl3pPr>
            <a:lvl4pPr marL="1824773" lvl="3" indent="-316799" algn="l">
              <a:lnSpc>
                <a:spcPct val="115000"/>
              </a:lnSpc>
              <a:spcBef>
                <a:spcPts val="1600"/>
              </a:spcBef>
              <a:spcAft>
                <a:spcPts val="0"/>
              </a:spcAft>
              <a:buSzPts val="1400"/>
              <a:buChar char="●"/>
              <a:defRPr/>
            </a:lvl4pPr>
            <a:lvl5pPr marL="2280970" lvl="4" indent="-316799" algn="l">
              <a:lnSpc>
                <a:spcPct val="115000"/>
              </a:lnSpc>
              <a:spcBef>
                <a:spcPts val="1600"/>
              </a:spcBef>
              <a:spcAft>
                <a:spcPts val="0"/>
              </a:spcAft>
              <a:buSzPts val="1400"/>
              <a:buChar char="○"/>
              <a:defRPr/>
            </a:lvl5pPr>
            <a:lvl6pPr marL="2737163" lvl="5" indent="-316799" algn="l">
              <a:lnSpc>
                <a:spcPct val="115000"/>
              </a:lnSpc>
              <a:spcBef>
                <a:spcPts val="1600"/>
              </a:spcBef>
              <a:spcAft>
                <a:spcPts val="0"/>
              </a:spcAft>
              <a:buSzPts val="1400"/>
              <a:buChar char="■"/>
              <a:defRPr/>
            </a:lvl6pPr>
            <a:lvl7pPr marL="3193358" lvl="6" indent="-316799" algn="l">
              <a:lnSpc>
                <a:spcPct val="115000"/>
              </a:lnSpc>
              <a:spcBef>
                <a:spcPts val="1600"/>
              </a:spcBef>
              <a:spcAft>
                <a:spcPts val="0"/>
              </a:spcAft>
              <a:buSzPts val="1400"/>
              <a:buChar char="●"/>
              <a:defRPr/>
            </a:lvl7pPr>
            <a:lvl8pPr marL="3649553" lvl="7" indent="-316799" algn="l">
              <a:lnSpc>
                <a:spcPct val="115000"/>
              </a:lnSpc>
              <a:spcBef>
                <a:spcPts val="1600"/>
              </a:spcBef>
              <a:spcAft>
                <a:spcPts val="0"/>
              </a:spcAft>
              <a:buSzPts val="1400"/>
              <a:buChar char="○"/>
              <a:defRPr/>
            </a:lvl8pPr>
            <a:lvl9pPr marL="4105748" lvl="8" indent="-316799"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232" tIns="91232" rIns="91232" bIns="91232"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1"/>
            <a:ext cx="8520600" cy="841800"/>
          </a:xfrm>
          <a:prstGeom prst="rect">
            <a:avLst/>
          </a:prstGeom>
          <a:noFill/>
          <a:ln>
            <a:noFill/>
          </a:ln>
        </p:spPr>
        <p:txBody>
          <a:bodyPr spcFirstLastPara="1" wrap="square" lIns="91232" tIns="91232" rIns="91232" bIns="91232"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232" tIns="91232" rIns="91232" bIns="91232"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6"/>
            <a:ext cx="8520600" cy="572700"/>
          </a:xfrm>
          <a:prstGeom prst="rect">
            <a:avLst/>
          </a:prstGeom>
          <a:noFill/>
          <a:ln>
            <a:noFill/>
          </a:ln>
        </p:spPr>
        <p:txBody>
          <a:bodyPr spcFirstLastPara="1" wrap="square" lIns="91232" tIns="91232" rIns="91232" bIns="91232"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2" y="1152475"/>
            <a:ext cx="3999900" cy="3416400"/>
          </a:xfrm>
          <a:prstGeom prst="rect">
            <a:avLst/>
          </a:prstGeom>
          <a:noFill/>
          <a:ln>
            <a:noFill/>
          </a:ln>
        </p:spPr>
        <p:txBody>
          <a:bodyPr spcFirstLastPara="1" wrap="square" lIns="91232" tIns="91232" rIns="91232" bIns="91232" anchor="t" anchorCtr="0">
            <a:noAutofit/>
          </a:bodyPr>
          <a:lstStyle>
            <a:lvl1pPr marL="456200" lvl="0" indent="-316799" algn="l">
              <a:lnSpc>
                <a:spcPct val="115000"/>
              </a:lnSpc>
              <a:spcBef>
                <a:spcPts val="0"/>
              </a:spcBef>
              <a:spcAft>
                <a:spcPts val="0"/>
              </a:spcAft>
              <a:buSzPts val="1400"/>
              <a:buChar char="●"/>
              <a:defRPr sz="1400"/>
            </a:lvl1pPr>
            <a:lvl2pPr marL="912392" lvl="1" indent="-304135" algn="l">
              <a:lnSpc>
                <a:spcPct val="115000"/>
              </a:lnSpc>
              <a:spcBef>
                <a:spcPts val="1600"/>
              </a:spcBef>
              <a:spcAft>
                <a:spcPts val="0"/>
              </a:spcAft>
              <a:buSzPts val="1200"/>
              <a:buChar char="○"/>
              <a:defRPr sz="1200"/>
            </a:lvl2pPr>
            <a:lvl3pPr marL="1368584" lvl="2" indent="-304135" algn="l">
              <a:lnSpc>
                <a:spcPct val="115000"/>
              </a:lnSpc>
              <a:spcBef>
                <a:spcPts val="1600"/>
              </a:spcBef>
              <a:spcAft>
                <a:spcPts val="0"/>
              </a:spcAft>
              <a:buSzPts val="1200"/>
              <a:buChar char="■"/>
              <a:defRPr sz="1200"/>
            </a:lvl3pPr>
            <a:lvl4pPr marL="1824773" lvl="3" indent="-304135" algn="l">
              <a:lnSpc>
                <a:spcPct val="115000"/>
              </a:lnSpc>
              <a:spcBef>
                <a:spcPts val="1600"/>
              </a:spcBef>
              <a:spcAft>
                <a:spcPts val="0"/>
              </a:spcAft>
              <a:buSzPts val="1200"/>
              <a:buChar char="●"/>
              <a:defRPr sz="1200"/>
            </a:lvl4pPr>
            <a:lvl5pPr marL="2280970" lvl="4" indent="-304135" algn="l">
              <a:lnSpc>
                <a:spcPct val="115000"/>
              </a:lnSpc>
              <a:spcBef>
                <a:spcPts val="1600"/>
              </a:spcBef>
              <a:spcAft>
                <a:spcPts val="0"/>
              </a:spcAft>
              <a:buSzPts val="1200"/>
              <a:buChar char="○"/>
              <a:defRPr sz="1200"/>
            </a:lvl5pPr>
            <a:lvl6pPr marL="2737163" lvl="5" indent="-304135" algn="l">
              <a:lnSpc>
                <a:spcPct val="115000"/>
              </a:lnSpc>
              <a:spcBef>
                <a:spcPts val="1600"/>
              </a:spcBef>
              <a:spcAft>
                <a:spcPts val="0"/>
              </a:spcAft>
              <a:buSzPts val="1200"/>
              <a:buChar char="■"/>
              <a:defRPr sz="1200"/>
            </a:lvl6pPr>
            <a:lvl7pPr marL="3193358" lvl="6" indent="-304135" algn="l">
              <a:lnSpc>
                <a:spcPct val="115000"/>
              </a:lnSpc>
              <a:spcBef>
                <a:spcPts val="1600"/>
              </a:spcBef>
              <a:spcAft>
                <a:spcPts val="0"/>
              </a:spcAft>
              <a:buSzPts val="1200"/>
              <a:buChar char="●"/>
              <a:defRPr sz="1200"/>
            </a:lvl7pPr>
            <a:lvl8pPr marL="3649553" lvl="7" indent="-304135" algn="l">
              <a:lnSpc>
                <a:spcPct val="115000"/>
              </a:lnSpc>
              <a:spcBef>
                <a:spcPts val="1600"/>
              </a:spcBef>
              <a:spcAft>
                <a:spcPts val="0"/>
              </a:spcAft>
              <a:buSzPts val="1200"/>
              <a:buChar char="○"/>
              <a:defRPr sz="1200"/>
            </a:lvl8pPr>
            <a:lvl9pPr marL="4105748" lvl="8" indent="-304135"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232" tIns="91232" rIns="91232" bIns="91232" anchor="t" anchorCtr="0">
            <a:noAutofit/>
          </a:bodyPr>
          <a:lstStyle>
            <a:lvl1pPr marL="456200" lvl="0" indent="-316799" algn="l">
              <a:lnSpc>
                <a:spcPct val="115000"/>
              </a:lnSpc>
              <a:spcBef>
                <a:spcPts val="0"/>
              </a:spcBef>
              <a:spcAft>
                <a:spcPts val="0"/>
              </a:spcAft>
              <a:buSzPts val="1400"/>
              <a:buChar char="●"/>
              <a:defRPr sz="1400"/>
            </a:lvl1pPr>
            <a:lvl2pPr marL="912392" lvl="1" indent="-304135" algn="l">
              <a:lnSpc>
                <a:spcPct val="115000"/>
              </a:lnSpc>
              <a:spcBef>
                <a:spcPts val="1600"/>
              </a:spcBef>
              <a:spcAft>
                <a:spcPts val="0"/>
              </a:spcAft>
              <a:buSzPts val="1200"/>
              <a:buChar char="○"/>
              <a:defRPr sz="1200"/>
            </a:lvl2pPr>
            <a:lvl3pPr marL="1368584" lvl="2" indent="-304135" algn="l">
              <a:lnSpc>
                <a:spcPct val="115000"/>
              </a:lnSpc>
              <a:spcBef>
                <a:spcPts val="1600"/>
              </a:spcBef>
              <a:spcAft>
                <a:spcPts val="0"/>
              </a:spcAft>
              <a:buSzPts val="1200"/>
              <a:buChar char="■"/>
              <a:defRPr sz="1200"/>
            </a:lvl3pPr>
            <a:lvl4pPr marL="1824773" lvl="3" indent="-304135" algn="l">
              <a:lnSpc>
                <a:spcPct val="115000"/>
              </a:lnSpc>
              <a:spcBef>
                <a:spcPts val="1600"/>
              </a:spcBef>
              <a:spcAft>
                <a:spcPts val="0"/>
              </a:spcAft>
              <a:buSzPts val="1200"/>
              <a:buChar char="●"/>
              <a:defRPr sz="1200"/>
            </a:lvl4pPr>
            <a:lvl5pPr marL="2280970" lvl="4" indent="-304135" algn="l">
              <a:lnSpc>
                <a:spcPct val="115000"/>
              </a:lnSpc>
              <a:spcBef>
                <a:spcPts val="1600"/>
              </a:spcBef>
              <a:spcAft>
                <a:spcPts val="0"/>
              </a:spcAft>
              <a:buSzPts val="1200"/>
              <a:buChar char="○"/>
              <a:defRPr sz="1200"/>
            </a:lvl5pPr>
            <a:lvl6pPr marL="2737163" lvl="5" indent="-304135" algn="l">
              <a:lnSpc>
                <a:spcPct val="115000"/>
              </a:lnSpc>
              <a:spcBef>
                <a:spcPts val="1600"/>
              </a:spcBef>
              <a:spcAft>
                <a:spcPts val="0"/>
              </a:spcAft>
              <a:buSzPts val="1200"/>
              <a:buChar char="■"/>
              <a:defRPr sz="1200"/>
            </a:lvl6pPr>
            <a:lvl7pPr marL="3193358" lvl="6" indent="-304135" algn="l">
              <a:lnSpc>
                <a:spcPct val="115000"/>
              </a:lnSpc>
              <a:spcBef>
                <a:spcPts val="1600"/>
              </a:spcBef>
              <a:spcAft>
                <a:spcPts val="0"/>
              </a:spcAft>
              <a:buSzPts val="1200"/>
              <a:buChar char="●"/>
              <a:defRPr sz="1200"/>
            </a:lvl7pPr>
            <a:lvl8pPr marL="3649553" lvl="7" indent="-304135" algn="l">
              <a:lnSpc>
                <a:spcPct val="115000"/>
              </a:lnSpc>
              <a:spcBef>
                <a:spcPts val="1600"/>
              </a:spcBef>
              <a:spcAft>
                <a:spcPts val="0"/>
              </a:spcAft>
              <a:buSzPts val="1200"/>
              <a:buChar char="○"/>
              <a:defRPr sz="1200"/>
            </a:lvl8pPr>
            <a:lvl9pPr marL="4105748" lvl="8" indent="-304135"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232" tIns="91232" rIns="91232" bIns="91232"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6"/>
            <a:ext cx="8520600" cy="572700"/>
          </a:xfrm>
          <a:prstGeom prst="rect">
            <a:avLst/>
          </a:prstGeom>
          <a:noFill/>
          <a:ln>
            <a:noFill/>
          </a:ln>
        </p:spPr>
        <p:txBody>
          <a:bodyPr spcFirstLastPara="1" wrap="square" lIns="91232" tIns="91232" rIns="91232" bIns="91232"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232" tIns="91232" rIns="91232" bIns="91232"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1" y="555600"/>
            <a:ext cx="2808000" cy="755700"/>
          </a:xfrm>
          <a:prstGeom prst="rect">
            <a:avLst/>
          </a:prstGeom>
          <a:noFill/>
          <a:ln>
            <a:noFill/>
          </a:ln>
        </p:spPr>
        <p:txBody>
          <a:bodyPr spcFirstLastPara="1" wrap="square" lIns="91232" tIns="91232" rIns="91232" bIns="91232"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1" y="1389600"/>
            <a:ext cx="2808000" cy="3179400"/>
          </a:xfrm>
          <a:prstGeom prst="rect">
            <a:avLst/>
          </a:prstGeom>
          <a:noFill/>
          <a:ln>
            <a:noFill/>
          </a:ln>
        </p:spPr>
        <p:txBody>
          <a:bodyPr spcFirstLastPara="1" wrap="square" lIns="91232" tIns="91232" rIns="91232" bIns="91232" anchor="t" anchorCtr="0">
            <a:noAutofit/>
          </a:bodyPr>
          <a:lstStyle>
            <a:lvl1pPr marL="456200" lvl="0" indent="-304135" algn="l">
              <a:lnSpc>
                <a:spcPct val="115000"/>
              </a:lnSpc>
              <a:spcBef>
                <a:spcPts val="0"/>
              </a:spcBef>
              <a:spcAft>
                <a:spcPts val="0"/>
              </a:spcAft>
              <a:buSzPts val="1200"/>
              <a:buChar char="●"/>
              <a:defRPr sz="1200"/>
            </a:lvl1pPr>
            <a:lvl2pPr marL="912392" lvl="1" indent="-304135" algn="l">
              <a:lnSpc>
                <a:spcPct val="115000"/>
              </a:lnSpc>
              <a:spcBef>
                <a:spcPts val="1600"/>
              </a:spcBef>
              <a:spcAft>
                <a:spcPts val="0"/>
              </a:spcAft>
              <a:buSzPts val="1200"/>
              <a:buChar char="○"/>
              <a:defRPr sz="1200"/>
            </a:lvl2pPr>
            <a:lvl3pPr marL="1368584" lvl="2" indent="-304135" algn="l">
              <a:lnSpc>
                <a:spcPct val="115000"/>
              </a:lnSpc>
              <a:spcBef>
                <a:spcPts val="1600"/>
              </a:spcBef>
              <a:spcAft>
                <a:spcPts val="0"/>
              </a:spcAft>
              <a:buSzPts val="1200"/>
              <a:buChar char="■"/>
              <a:defRPr sz="1200"/>
            </a:lvl3pPr>
            <a:lvl4pPr marL="1824773" lvl="3" indent="-304135" algn="l">
              <a:lnSpc>
                <a:spcPct val="115000"/>
              </a:lnSpc>
              <a:spcBef>
                <a:spcPts val="1600"/>
              </a:spcBef>
              <a:spcAft>
                <a:spcPts val="0"/>
              </a:spcAft>
              <a:buSzPts val="1200"/>
              <a:buChar char="●"/>
              <a:defRPr sz="1200"/>
            </a:lvl4pPr>
            <a:lvl5pPr marL="2280970" lvl="4" indent="-304135" algn="l">
              <a:lnSpc>
                <a:spcPct val="115000"/>
              </a:lnSpc>
              <a:spcBef>
                <a:spcPts val="1600"/>
              </a:spcBef>
              <a:spcAft>
                <a:spcPts val="0"/>
              </a:spcAft>
              <a:buSzPts val="1200"/>
              <a:buChar char="○"/>
              <a:defRPr sz="1200"/>
            </a:lvl5pPr>
            <a:lvl6pPr marL="2737163" lvl="5" indent="-304135" algn="l">
              <a:lnSpc>
                <a:spcPct val="115000"/>
              </a:lnSpc>
              <a:spcBef>
                <a:spcPts val="1600"/>
              </a:spcBef>
              <a:spcAft>
                <a:spcPts val="0"/>
              </a:spcAft>
              <a:buSzPts val="1200"/>
              <a:buChar char="■"/>
              <a:defRPr sz="1200"/>
            </a:lvl6pPr>
            <a:lvl7pPr marL="3193358" lvl="6" indent="-304135" algn="l">
              <a:lnSpc>
                <a:spcPct val="115000"/>
              </a:lnSpc>
              <a:spcBef>
                <a:spcPts val="1600"/>
              </a:spcBef>
              <a:spcAft>
                <a:spcPts val="0"/>
              </a:spcAft>
              <a:buSzPts val="1200"/>
              <a:buChar char="●"/>
              <a:defRPr sz="1200"/>
            </a:lvl7pPr>
            <a:lvl8pPr marL="3649553" lvl="7" indent="-304135" algn="l">
              <a:lnSpc>
                <a:spcPct val="115000"/>
              </a:lnSpc>
              <a:spcBef>
                <a:spcPts val="1600"/>
              </a:spcBef>
              <a:spcAft>
                <a:spcPts val="0"/>
              </a:spcAft>
              <a:buSzPts val="1200"/>
              <a:buChar char="○"/>
              <a:defRPr sz="1200"/>
            </a:lvl8pPr>
            <a:lvl9pPr marL="4105748" lvl="8" indent="-304135"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232" tIns="91232" rIns="91232" bIns="91232"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232" tIns="91232" rIns="91232" bIns="91232"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232" tIns="91232" rIns="91232" bIns="91232"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232" tIns="91232" rIns="91232" bIns="91232"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232" tIns="91232" rIns="91232" bIns="91232"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232" tIns="91232" rIns="91232" bIns="91232"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232" tIns="91232" rIns="91232" bIns="91232" anchor="ctr" anchorCtr="0">
            <a:noAutofit/>
          </a:bodyPr>
          <a:lstStyle>
            <a:lvl1pPr marL="456200" lvl="0" indent="-342140" algn="l">
              <a:lnSpc>
                <a:spcPct val="115000"/>
              </a:lnSpc>
              <a:spcBef>
                <a:spcPts val="0"/>
              </a:spcBef>
              <a:spcAft>
                <a:spcPts val="0"/>
              </a:spcAft>
              <a:buSzPts val="1800"/>
              <a:buChar char="●"/>
              <a:defRPr/>
            </a:lvl1pPr>
            <a:lvl2pPr marL="912392" lvl="1" indent="-316799" algn="l">
              <a:lnSpc>
                <a:spcPct val="115000"/>
              </a:lnSpc>
              <a:spcBef>
                <a:spcPts val="1600"/>
              </a:spcBef>
              <a:spcAft>
                <a:spcPts val="0"/>
              </a:spcAft>
              <a:buSzPts val="1400"/>
              <a:buChar char="○"/>
              <a:defRPr/>
            </a:lvl2pPr>
            <a:lvl3pPr marL="1368584" lvl="2" indent="-316799" algn="l">
              <a:lnSpc>
                <a:spcPct val="115000"/>
              </a:lnSpc>
              <a:spcBef>
                <a:spcPts val="1600"/>
              </a:spcBef>
              <a:spcAft>
                <a:spcPts val="0"/>
              </a:spcAft>
              <a:buSzPts val="1400"/>
              <a:buChar char="■"/>
              <a:defRPr/>
            </a:lvl3pPr>
            <a:lvl4pPr marL="1824773" lvl="3" indent="-316799" algn="l">
              <a:lnSpc>
                <a:spcPct val="115000"/>
              </a:lnSpc>
              <a:spcBef>
                <a:spcPts val="1600"/>
              </a:spcBef>
              <a:spcAft>
                <a:spcPts val="0"/>
              </a:spcAft>
              <a:buSzPts val="1400"/>
              <a:buChar char="●"/>
              <a:defRPr/>
            </a:lvl4pPr>
            <a:lvl5pPr marL="2280970" lvl="4" indent="-316799" algn="l">
              <a:lnSpc>
                <a:spcPct val="115000"/>
              </a:lnSpc>
              <a:spcBef>
                <a:spcPts val="1600"/>
              </a:spcBef>
              <a:spcAft>
                <a:spcPts val="0"/>
              </a:spcAft>
              <a:buSzPts val="1400"/>
              <a:buChar char="○"/>
              <a:defRPr/>
            </a:lvl5pPr>
            <a:lvl6pPr marL="2737163" lvl="5" indent="-316799" algn="l">
              <a:lnSpc>
                <a:spcPct val="115000"/>
              </a:lnSpc>
              <a:spcBef>
                <a:spcPts val="1600"/>
              </a:spcBef>
              <a:spcAft>
                <a:spcPts val="0"/>
              </a:spcAft>
              <a:buSzPts val="1400"/>
              <a:buChar char="■"/>
              <a:defRPr/>
            </a:lvl6pPr>
            <a:lvl7pPr marL="3193358" lvl="6" indent="-316799" algn="l">
              <a:lnSpc>
                <a:spcPct val="115000"/>
              </a:lnSpc>
              <a:spcBef>
                <a:spcPts val="1600"/>
              </a:spcBef>
              <a:spcAft>
                <a:spcPts val="0"/>
              </a:spcAft>
              <a:buSzPts val="1400"/>
              <a:buChar char="●"/>
              <a:defRPr/>
            </a:lvl7pPr>
            <a:lvl8pPr marL="3649553" lvl="7" indent="-316799" algn="l">
              <a:lnSpc>
                <a:spcPct val="115000"/>
              </a:lnSpc>
              <a:spcBef>
                <a:spcPts val="1600"/>
              </a:spcBef>
              <a:spcAft>
                <a:spcPts val="0"/>
              </a:spcAft>
              <a:buSzPts val="1400"/>
              <a:buChar char="○"/>
              <a:defRPr/>
            </a:lvl8pPr>
            <a:lvl9pPr marL="4105748" lvl="8" indent="-316799"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232" tIns="91232" rIns="91232" bIns="91232"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232" tIns="91232" rIns="91232" bIns="91232" anchor="ctr" anchorCtr="0">
            <a:noAutofit/>
          </a:bodyPr>
          <a:lstStyle>
            <a:lvl1pPr marL="456200" lvl="0" indent="-228099"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232" tIns="91232" rIns="91232" bIns="91232"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6"/>
            <a:ext cx="8520600" cy="572700"/>
          </a:xfrm>
          <a:prstGeom prst="rect">
            <a:avLst/>
          </a:prstGeom>
          <a:noFill/>
          <a:ln>
            <a:noFill/>
          </a:ln>
        </p:spPr>
        <p:txBody>
          <a:bodyPr spcFirstLastPara="1" wrap="square" lIns="91232" tIns="91232" rIns="91232" bIns="91232"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232" tIns="91232" rIns="91232" bIns="91232"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232" tIns="91232" rIns="91232" bIns="91232"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gi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2.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4">
            <a:alphaModFix/>
          </a:blip>
          <a:srcRect/>
          <a:stretch/>
        </p:blipFill>
        <p:spPr>
          <a:xfrm>
            <a:off x="0" y="3777626"/>
            <a:ext cx="9144000" cy="1365860"/>
          </a:xfrm>
          <a:prstGeom prst="rect">
            <a:avLst/>
          </a:prstGeom>
          <a:noFill/>
          <a:ln>
            <a:noFill/>
          </a:ln>
        </p:spPr>
      </p:pic>
      <p:pic>
        <p:nvPicPr>
          <p:cNvPr id="55" name="Google Shape;55;p13"/>
          <p:cNvPicPr preferRelativeResize="0"/>
          <p:nvPr/>
        </p:nvPicPr>
        <p:blipFill rotWithShape="1">
          <a:blip r:embed="rId5">
            <a:alphaModFix/>
          </a:blip>
          <a:srcRect/>
          <a:stretch/>
        </p:blipFill>
        <p:spPr>
          <a:xfrm>
            <a:off x="222697" y="214247"/>
            <a:ext cx="1578401" cy="783575"/>
          </a:xfrm>
          <a:prstGeom prst="rect">
            <a:avLst/>
          </a:prstGeom>
          <a:noFill/>
          <a:ln>
            <a:noFill/>
          </a:ln>
        </p:spPr>
      </p:pic>
      <p:sp>
        <p:nvSpPr>
          <p:cNvPr id="57" name="Google Shape;57;p13"/>
          <p:cNvSpPr txBox="1"/>
          <p:nvPr/>
        </p:nvSpPr>
        <p:spPr>
          <a:xfrm>
            <a:off x="5874275" y="98375"/>
            <a:ext cx="3176100" cy="1267500"/>
          </a:xfrm>
          <a:prstGeom prst="rect">
            <a:avLst/>
          </a:prstGeom>
          <a:noFill/>
          <a:ln>
            <a:noFill/>
          </a:ln>
        </p:spPr>
        <p:txBody>
          <a:bodyPr spcFirstLastPara="1" wrap="square" lIns="91232" tIns="91232" rIns="91232" bIns="91232" anchor="t" anchorCtr="0">
            <a:noAutofit/>
          </a:bodyPr>
          <a:lstStyle/>
          <a:p>
            <a:endParaRPr/>
          </a:p>
        </p:txBody>
      </p:sp>
      <p:sp>
        <p:nvSpPr>
          <p:cNvPr id="7" name="TextBox 6"/>
          <p:cNvSpPr txBox="1"/>
          <p:nvPr/>
        </p:nvSpPr>
        <p:spPr>
          <a:xfrm>
            <a:off x="386716" y="1200764"/>
            <a:ext cx="8142688" cy="2246769"/>
          </a:xfrm>
          <a:prstGeom prst="rect">
            <a:avLst/>
          </a:prstGeom>
          <a:noFill/>
        </p:spPr>
        <p:txBody>
          <a:bodyPr wrap="square" rtlCol="0">
            <a:spAutoFit/>
          </a:bodyPr>
          <a:lstStyle/>
          <a:p>
            <a:pPr algn="ctr"/>
            <a:r>
              <a:rPr lang="en-US" sz="2800" b="1" dirty="0">
                <a:solidFill>
                  <a:srgbClr val="FF0000"/>
                </a:solidFill>
              </a:rPr>
              <a:t>WELCOME TO  ODM ONLINE CLASS</a:t>
            </a:r>
          </a:p>
          <a:p>
            <a:pPr algn="ctr"/>
            <a:r>
              <a:rPr lang="en-US" sz="2800" b="1" dirty="0">
                <a:solidFill>
                  <a:schemeClr val="tx1"/>
                </a:solidFill>
                <a:latin typeface="Calibri" pitchFamily="34" charset="0"/>
                <a:cs typeface="Calibri" pitchFamily="34" charset="0"/>
              </a:rPr>
              <a:t>CLASS-UKG</a:t>
            </a:r>
          </a:p>
          <a:p>
            <a:pPr algn="ctr"/>
            <a:r>
              <a:rPr lang="en-US" sz="2800" b="1" dirty="0">
                <a:solidFill>
                  <a:schemeClr val="tx1"/>
                </a:solidFill>
                <a:latin typeface="Calibri" pitchFamily="34" charset="0"/>
                <a:cs typeface="Calibri" pitchFamily="34" charset="0"/>
              </a:rPr>
              <a:t>                          SUBJECT-MATHEMATICS</a:t>
            </a:r>
          </a:p>
          <a:p>
            <a:pPr algn="ctr"/>
            <a:r>
              <a:rPr lang="en-US" sz="2800" b="1" dirty="0">
                <a:solidFill>
                  <a:schemeClr val="tx1"/>
                </a:solidFill>
                <a:latin typeface="Calibri" pitchFamily="34" charset="0"/>
                <a:cs typeface="Calibri" pitchFamily="34" charset="0"/>
              </a:rPr>
              <a:t>                     T0PIC- AFTER, BEFORE </a:t>
            </a:r>
          </a:p>
          <a:p>
            <a:pPr algn="ctr"/>
            <a:r>
              <a:rPr lang="en-US" sz="2800" b="1" dirty="0">
                <a:solidFill>
                  <a:schemeClr val="tx1"/>
                </a:solidFill>
                <a:latin typeface="Calibri" pitchFamily="34" charset="0"/>
                <a:cs typeface="Calibri" pitchFamily="34" charset="0"/>
              </a:rPr>
              <a:t>                                           &amp; BETWEEN NUMBER</a:t>
            </a:r>
            <a:endParaRPr lang="en-US" sz="2400" dirty="0">
              <a:solidFill>
                <a:srgbClr val="FF0000"/>
              </a:solidFill>
              <a:latin typeface="Calibri" pitchFamily="34" charset="0"/>
              <a:cs typeface="Calibri" pitchFamily="34" charset="0"/>
            </a:endParaRPr>
          </a:p>
        </p:txBody>
      </p:sp>
    </p:spTree>
  </p:cSld>
  <p:clrMapOvr>
    <a:overrideClrMapping bg1="lt1" tx1="dk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a:buNone/>
            </a:pPr>
            <a:endParaRPr lang="en-US" dirty="0"/>
          </a:p>
        </p:txBody>
      </p:sp>
      <p:pic>
        <p:nvPicPr>
          <p:cNvPr id="6148" name="Picture 4" descr="C:\Users\SUNITA\Desktop\20201115_223107.jpg"/>
          <p:cNvPicPr>
            <a:picLocks noChangeAspect="1" noChangeArrowheads="1"/>
          </p:cNvPicPr>
          <p:nvPr/>
        </p:nvPicPr>
        <p:blipFill>
          <a:blip r:embed="rId2"/>
          <a:srcRect/>
          <a:stretch>
            <a:fillRect/>
          </a:stretch>
        </p:blipFill>
        <p:spPr bwMode="auto">
          <a:xfrm>
            <a:off x="118254" y="-1"/>
            <a:ext cx="9025746" cy="5021705"/>
          </a:xfrm>
          <a:prstGeom prst="rect">
            <a:avLst/>
          </a:prstGeom>
          <a:noFill/>
        </p:spPr>
      </p:pic>
      <p:pic>
        <p:nvPicPr>
          <p:cNvPr id="9" name="Google Shape;77;p16"/>
          <p:cNvPicPr preferRelativeResize="0">
            <a:picLocks/>
          </p:cNvPicPr>
          <p:nvPr/>
        </p:nvPicPr>
        <p:blipFill rotWithShape="1">
          <a:blip r:embed="rId3">
            <a:alphaModFix/>
          </a:blip>
          <a:srcRect/>
          <a:stretch>
            <a:fillRect/>
          </a:stretch>
        </p:blipFill>
        <p:spPr>
          <a:xfrm>
            <a:off x="7911474" y="4531625"/>
            <a:ext cx="1232526" cy="611875"/>
          </a:xfrm>
          <a:prstGeom prst="rect">
            <a:avLst/>
          </a:prstGeom>
          <a:noFill/>
          <a:ln>
            <a:noFill/>
          </a:ln>
        </p:spPr>
      </p:pic>
    </p:spTree>
    <p:extLst>
      <p:ext uri="{BB962C8B-B14F-4D97-AF65-F5344CB8AC3E}">
        <p14:creationId xmlns:p14="http://schemas.microsoft.com/office/powerpoint/2010/main" val="3265759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Text Placeholder 2"/>
          <p:cNvSpPr>
            <a:spLocks noGrp="1"/>
          </p:cNvSpPr>
          <p:nvPr>
            <p:ph type="body" idx="1"/>
          </p:nvPr>
        </p:nvSpPr>
        <p:spPr/>
        <p:txBody>
          <a:bodyPr/>
          <a:lstStyle/>
          <a:p>
            <a:endParaRPr lang="en-I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0"/>
            <a:ext cx="8825345"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Users\SUNITA\Desktop\100-1005439_free-png-download-gray-and-white-rabbit-png.png"/>
          <p:cNvPicPr>
            <a:picLocks noChangeAspect="1" noChangeArrowheads="1"/>
          </p:cNvPicPr>
          <p:nvPr/>
        </p:nvPicPr>
        <p:blipFill>
          <a:blip r:embed="rId3"/>
          <a:srcRect/>
          <a:stretch>
            <a:fillRect/>
          </a:stretch>
        </p:blipFill>
        <p:spPr bwMode="auto">
          <a:xfrm>
            <a:off x="7499135" y="2638807"/>
            <a:ext cx="1178806" cy="1033448"/>
          </a:xfrm>
          <a:prstGeom prst="rect">
            <a:avLst/>
          </a:prstGeom>
          <a:noFill/>
        </p:spPr>
      </p:pic>
      <p:pic>
        <p:nvPicPr>
          <p:cNvPr id="7" name="Picture 2" descr="C:\Users\SUNITA\Desktop\grasshopper_PNG12.png"/>
          <p:cNvPicPr>
            <a:picLocks noChangeAspect="1" noChangeArrowheads="1"/>
          </p:cNvPicPr>
          <p:nvPr/>
        </p:nvPicPr>
        <p:blipFill>
          <a:blip r:embed="rId4"/>
          <a:srcRect/>
          <a:stretch>
            <a:fillRect/>
          </a:stretch>
        </p:blipFill>
        <p:spPr bwMode="auto">
          <a:xfrm flipH="1">
            <a:off x="7984258" y="2458572"/>
            <a:ext cx="1387366" cy="1187670"/>
          </a:xfrm>
          <a:prstGeom prst="rect">
            <a:avLst/>
          </a:prstGeom>
          <a:noFill/>
        </p:spPr>
      </p:pic>
      <p:pic>
        <p:nvPicPr>
          <p:cNvPr id="8" name="Picture 7" descr="C:\Users\SUNITA\Desktop\Cartoon_steamer_duck_walking_animation.gif"/>
          <p:cNvPicPr>
            <a:picLocks noChangeAspect="1" noChangeArrowheads="1" noCrop="1"/>
          </p:cNvPicPr>
          <p:nvPr/>
        </p:nvPicPr>
        <p:blipFill>
          <a:blip r:embed="rId5"/>
          <a:srcRect/>
          <a:stretch>
            <a:fillRect/>
          </a:stretch>
        </p:blipFill>
        <p:spPr bwMode="auto">
          <a:xfrm flipH="1">
            <a:off x="6731415" y="2458572"/>
            <a:ext cx="1067523" cy="1190271"/>
          </a:xfrm>
          <a:prstGeom prst="rect">
            <a:avLst/>
          </a:prstGeom>
          <a:noFill/>
        </p:spPr>
      </p:pic>
      <p:pic>
        <p:nvPicPr>
          <p:cNvPr id="9" name="Google Shape;77;p16"/>
          <p:cNvPicPr preferRelativeResize="0"/>
          <p:nvPr/>
        </p:nvPicPr>
        <p:blipFill rotWithShape="1">
          <a:blip r:embed="rId6">
            <a:alphaModFix/>
          </a:blip>
          <a:srcRect/>
          <a:stretch/>
        </p:blipFill>
        <p:spPr>
          <a:xfrm>
            <a:off x="7772078" y="4531625"/>
            <a:ext cx="1232526" cy="611875"/>
          </a:xfrm>
          <a:prstGeom prst="rect">
            <a:avLst/>
          </a:prstGeom>
          <a:noFill/>
          <a:ln>
            <a:noFill/>
          </a:ln>
        </p:spPr>
      </p:pic>
      <p:sp>
        <p:nvSpPr>
          <p:cNvPr id="10" name="TextBox 9"/>
          <p:cNvSpPr txBox="1"/>
          <p:nvPr/>
        </p:nvSpPr>
        <p:spPr>
          <a:xfrm>
            <a:off x="3236945" y="-27776"/>
            <a:ext cx="2656252" cy="584775"/>
          </a:xfrm>
          <a:prstGeom prst="rect">
            <a:avLst/>
          </a:prstGeom>
          <a:noFill/>
        </p:spPr>
        <p:txBody>
          <a:bodyPr wrap="square" rtlCol="0">
            <a:spAutoFit/>
          </a:bodyPr>
          <a:lstStyle/>
          <a:p>
            <a:r>
              <a:rPr lang="en-US" sz="3200" b="1" dirty="0">
                <a:solidFill>
                  <a:srgbClr val="FF0000"/>
                </a:solidFill>
                <a:latin typeface="Calibri" pitchFamily="34" charset="0"/>
                <a:cs typeface="Calibri" pitchFamily="34" charset="0"/>
              </a:rPr>
              <a:t>WHERE AM I ?</a:t>
            </a:r>
          </a:p>
        </p:txBody>
      </p:sp>
      <p:sp>
        <p:nvSpPr>
          <p:cNvPr id="11" name="TextBox 10"/>
          <p:cNvSpPr txBox="1"/>
          <p:nvPr/>
        </p:nvSpPr>
        <p:spPr>
          <a:xfrm>
            <a:off x="759751" y="3611178"/>
            <a:ext cx="1157183" cy="523220"/>
          </a:xfrm>
          <a:prstGeom prst="rect">
            <a:avLst/>
          </a:prstGeom>
          <a:noFill/>
        </p:spPr>
        <p:txBody>
          <a:bodyPr wrap="square" rtlCol="0">
            <a:spAutoFit/>
          </a:bodyPr>
          <a:lstStyle/>
          <a:p>
            <a:r>
              <a:rPr lang="en-US" sz="2800" b="1" dirty="0">
                <a:solidFill>
                  <a:srgbClr val="FF0000"/>
                </a:solidFill>
                <a:latin typeface="Calibri" pitchFamily="34" charset="0"/>
                <a:cs typeface="Calibri" pitchFamily="34" charset="0"/>
              </a:rPr>
              <a:t>AFTER</a:t>
            </a:r>
          </a:p>
        </p:txBody>
      </p:sp>
      <p:sp>
        <p:nvSpPr>
          <p:cNvPr id="12" name="TextBox 11"/>
          <p:cNvSpPr txBox="1"/>
          <p:nvPr/>
        </p:nvSpPr>
        <p:spPr>
          <a:xfrm>
            <a:off x="4481617" y="3611178"/>
            <a:ext cx="1708025" cy="523220"/>
          </a:xfrm>
          <a:prstGeom prst="rect">
            <a:avLst/>
          </a:prstGeom>
          <a:noFill/>
        </p:spPr>
        <p:txBody>
          <a:bodyPr wrap="square" rtlCol="0">
            <a:spAutoFit/>
          </a:bodyPr>
          <a:lstStyle/>
          <a:p>
            <a:r>
              <a:rPr lang="en-US" sz="2800" b="1" dirty="0">
                <a:solidFill>
                  <a:srgbClr val="FF0000"/>
                </a:solidFill>
                <a:latin typeface="Calibri" pitchFamily="34" charset="0"/>
                <a:cs typeface="Calibri" pitchFamily="34" charset="0"/>
              </a:rPr>
              <a:t>BEFORE</a:t>
            </a:r>
          </a:p>
        </p:txBody>
      </p:sp>
      <p:sp>
        <p:nvSpPr>
          <p:cNvPr id="13" name="TextBox 12"/>
          <p:cNvSpPr txBox="1"/>
          <p:nvPr/>
        </p:nvSpPr>
        <p:spPr>
          <a:xfrm>
            <a:off x="2535332" y="3602630"/>
            <a:ext cx="1708025" cy="523220"/>
          </a:xfrm>
          <a:prstGeom prst="rect">
            <a:avLst/>
          </a:prstGeom>
          <a:noFill/>
        </p:spPr>
        <p:txBody>
          <a:bodyPr wrap="square" rtlCol="0">
            <a:spAutoFit/>
          </a:bodyPr>
          <a:lstStyle/>
          <a:p>
            <a:r>
              <a:rPr lang="en-US" sz="2800" b="1" dirty="0">
                <a:solidFill>
                  <a:srgbClr val="FF0000"/>
                </a:solidFill>
                <a:latin typeface="Calibri" pitchFamily="34" charset="0"/>
                <a:cs typeface="Calibri" pitchFamily="34" charset="0"/>
              </a:rPr>
              <a:t>BETWEEN</a:t>
            </a:r>
          </a:p>
        </p:txBody>
      </p:sp>
      <p:sp>
        <p:nvSpPr>
          <p:cNvPr id="14" name="TextBox 13"/>
          <p:cNvSpPr txBox="1"/>
          <p:nvPr/>
        </p:nvSpPr>
        <p:spPr>
          <a:xfrm>
            <a:off x="3389345" y="556999"/>
            <a:ext cx="2656252" cy="923330"/>
          </a:xfrm>
          <a:prstGeom prst="rect">
            <a:avLst/>
          </a:prstGeom>
          <a:noFill/>
        </p:spPr>
        <p:txBody>
          <a:bodyPr wrap="square" rtlCol="0">
            <a:spAutoFit/>
          </a:bodyPr>
          <a:lstStyle/>
          <a:p>
            <a:r>
              <a:rPr lang="en-US" sz="1800" b="1" dirty="0">
                <a:solidFill>
                  <a:schemeClr val="tx1"/>
                </a:solidFill>
                <a:latin typeface="Calibri" pitchFamily="34" charset="0"/>
                <a:cs typeface="Calibri" pitchFamily="34" charset="0"/>
              </a:rPr>
              <a:t>Where is the RABBIT ?</a:t>
            </a:r>
          </a:p>
          <a:p>
            <a:r>
              <a:rPr lang="en-US" sz="1800" b="1" dirty="0">
                <a:solidFill>
                  <a:schemeClr val="tx1"/>
                </a:solidFill>
                <a:latin typeface="Calibri" pitchFamily="34" charset="0"/>
                <a:cs typeface="Calibri" pitchFamily="34" charset="0"/>
              </a:rPr>
              <a:t>In the middle or between Duck and Grasshopper</a:t>
            </a:r>
            <a:r>
              <a:rPr lang="en-US" sz="1800" dirty="0">
                <a:solidFill>
                  <a:schemeClr val="tx1"/>
                </a:solidFill>
                <a:latin typeface="Calibri" pitchFamily="34" charset="0"/>
                <a:cs typeface="Calibri" pitchFamily="34" charset="0"/>
              </a:rPr>
              <a:t>.</a:t>
            </a:r>
          </a:p>
        </p:txBody>
      </p:sp>
      <p:sp>
        <p:nvSpPr>
          <p:cNvPr id="15" name="TextBox 14"/>
          <p:cNvSpPr txBox="1"/>
          <p:nvPr/>
        </p:nvSpPr>
        <p:spPr>
          <a:xfrm>
            <a:off x="457022" y="881358"/>
            <a:ext cx="2656252" cy="646331"/>
          </a:xfrm>
          <a:prstGeom prst="rect">
            <a:avLst/>
          </a:prstGeom>
          <a:noFill/>
        </p:spPr>
        <p:txBody>
          <a:bodyPr wrap="square" rtlCol="0">
            <a:spAutoFit/>
          </a:bodyPr>
          <a:lstStyle/>
          <a:p>
            <a:r>
              <a:rPr lang="en-US" sz="1800" b="1" dirty="0">
                <a:solidFill>
                  <a:schemeClr val="tx1"/>
                </a:solidFill>
                <a:latin typeface="Calibri" pitchFamily="34" charset="0"/>
                <a:cs typeface="Calibri" pitchFamily="34" charset="0"/>
              </a:rPr>
              <a:t>Where is the DUCK ? After the rabbit.</a:t>
            </a:r>
            <a:endParaRPr lang="en-US" sz="1800" dirty="0">
              <a:solidFill>
                <a:schemeClr val="tx1"/>
              </a:solidFill>
              <a:latin typeface="Calibri" pitchFamily="34" charset="0"/>
              <a:cs typeface="Calibri" pitchFamily="34" charset="0"/>
            </a:endParaRPr>
          </a:p>
        </p:txBody>
      </p:sp>
      <p:sp>
        <p:nvSpPr>
          <p:cNvPr id="16" name="TextBox 15"/>
          <p:cNvSpPr txBox="1"/>
          <p:nvPr/>
        </p:nvSpPr>
        <p:spPr>
          <a:xfrm>
            <a:off x="6189642" y="1018664"/>
            <a:ext cx="3073530" cy="646331"/>
          </a:xfrm>
          <a:prstGeom prst="rect">
            <a:avLst/>
          </a:prstGeom>
          <a:noFill/>
        </p:spPr>
        <p:txBody>
          <a:bodyPr wrap="square" rtlCol="0">
            <a:spAutoFit/>
          </a:bodyPr>
          <a:lstStyle/>
          <a:p>
            <a:r>
              <a:rPr lang="en-US" sz="1800" b="1" dirty="0">
                <a:solidFill>
                  <a:schemeClr val="tx1"/>
                </a:solidFill>
                <a:latin typeface="Calibri" pitchFamily="34" charset="0"/>
                <a:cs typeface="Calibri" pitchFamily="34" charset="0"/>
              </a:rPr>
              <a:t>Where is the GRASSHOPPER ?</a:t>
            </a:r>
          </a:p>
          <a:p>
            <a:r>
              <a:rPr lang="en-US" sz="1800" b="1" dirty="0">
                <a:solidFill>
                  <a:schemeClr val="tx1"/>
                </a:solidFill>
                <a:latin typeface="Calibri" pitchFamily="34" charset="0"/>
                <a:cs typeface="Calibri" pitchFamily="34" charset="0"/>
              </a:rPr>
              <a:t>Before  the rabbit.</a:t>
            </a:r>
            <a:endParaRPr lang="en-US" sz="1800"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314892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path" presetSubtype="0" accel="50000" decel="50000" fill="hold" nodeType="clickEffect">
                                  <p:stCondLst>
                                    <p:cond delay="0"/>
                                  </p:stCondLst>
                                  <p:childTnLst>
                                    <p:animMotion origin="layout" path="M -4.44444E-6 0.07281 L -0.18316 -0.00957 C -0.22361 -0.02808 -0.27864 -0.03703 -0.33784 -0.03703 C -0.41111 -0.03703 -0.46597 -0.02716 -0.50208 -0.00957 L -0.68958 0.07281 " pathEditMode="relative" rAng="5400000" ptsTypes="FffFF">
                                      <p:cBhvr>
                                        <p:cTn id="6" dur="3000" fill="hold"/>
                                        <p:tgtEl>
                                          <p:spTgt spid="8"/>
                                        </p:tgtEl>
                                        <p:attrNameLst>
                                          <p:attrName>ppt_x</p:attrName>
                                          <p:attrName>ppt_y</p:attrName>
                                        </p:attrNameLst>
                                      </p:cBhvr>
                                      <p:rCtr x="-34479" y="-5492"/>
                                    </p:animMotion>
                                  </p:childTnLst>
                                </p:cTn>
                              </p:par>
                            </p:childTnLst>
                          </p:cTn>
                        </p:par>
                      </p:childTnLst>
                    </p:cTn>
                  </p:par>
                  <p:par>
                    <p:cTn id="7" fill="hold">
                      <p:stCondLst>
                        <p:cond delay="indefinite"/>
                      </p:stCondLst>
                      <p:childTnLst>
                        <p:par>
                          <p:cTn id="8" fill="hold">
                            <p:stCondLst>
                              <p:cond delay="0"/>
                            </p:stCondLst>
                            <p:childTnLst>
                              <p:par>
                                <p:cTn id="9" presetID="51" presetClass="path" presetSubtype="0" accel="50000" decel="50000" fill="hold" nodeType="clickEffect">
                                  <p:stCondLst>
                                    <p:cond delay="0"/>
                                  </p:stCondLst>
                                  <p:childTnLst>
                                    <p:animMotion origin="layout" path="M -0.05868 -0.04011 L -0.19531 -0.05832 C -0.2243 -0.06264 -0.26684 -0.06418 -0.31146 -0.06418 C -0.3625 -0.06418 -0.4033 -0.06264 -0.4316 -0.05832 L -0.56736 -0.04011 " pathEditMode="relative" rAng="5400000" ptsTypes="FffFF">
                                      <p:cBhvr>
                                        <p:cTn id="10" dur="3000" fill="hold"/>
                                        <p:tgtEl>
                                          <p:spTgt spid="6"/>
                                        </p:tgtEl>
                                        <p:attrNameLst>
                                          <p:attrName>ppt_x</p:attrName>
                                          <p:attrName>ppt_y</p:attrName>
                                        </p:attrNameLst>
                                      </p:cBhvr>
                                      <p:rCtr x="-25434" y="-1203"/>
                                    </p:animMotion>
                                  </p:childTnLst>
                                </p:cTn>
                              </p:par>
                            </p:childTnLst>
                          </p:cTn>
                        </p:par>
                      </p:childTnLst>
                    </p:cTn>
                  </p:par>
                  <p:par>
                    <p:cTn id="11" fill="hold">
                      <p:stCondLst>
                        <p:cond delay="indefinite"/>
                      </p:stCondLst>
                      <p:childTnLst>
                        <p:par>
                          <p:cTn id="12" fill="hold">
                            <p:stCondLst>
                              <p:cond delay="0"/>
                            </p:stCondLst>
                            <p:childTnLst>
                              <p:par>
                                <p:cTn id="13" presetID="51" presetClass="path" presetSubtype="0" accel="50000" decel="50000" fill="hold" nodeType="clickEffect">
                                  <p:stCondLst>
                                    <p:cond delay="0"/>
                                  </p:stCondLst>
                                  <p:childTnLst>
                                    <p:animMotion origin="layout" path="M -0.0908 -0.01821 L -0.18247 -0.02469 C -0.20208 -0.02592 -0.23073 -0.02654 -0.26059 -0.02654 C -0.29462 -0.02654 -0.32205 -0.02592 -0.34132 -0.02469 L -0.43212 -0.01821 " pathEditMode="relative" rAng="5400000" ptsTypes="FffFF">
                                      <p:cBhvr>
                                        <p:cTn id="14" dur="2000" fill="hold"/>
                                        <p:tgtEl>
                                          <p:spTgt spid="7"/>
                                        </p:tgtEl>
                                        <p:attrNameLst>
                                          <p:attrName>ppt_x</p:attrName>
                                          <p:attrName>ppt_y</p:attrName>
                                        </p:attrNameLst>
                                      </p:cBhvr>
                                      <p:rCtr x="-17066" y="-432"/>
                                    </p:animMotion>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linds(horizont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linds(horizont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linds(horizontal)">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4">
            <a:alphaModFix/>
          </a:blip>
          <a:srcRect/>
          <a:stretch/>
        </p:blipFill>
        <p:spPr>
          <a:xfrm>
            <a:off x="7787575" y="4378897"/>
            <a:ext cx="1232526" cy="611875"/>
          </a:xfrm>
          <a:prstGeom prst="rect">
            <a:avLst/>
          </a:prstGeom>
          <a:noFill/>
          <a:ln>
            <a:noFill/>
          </a:ln>
        </p:spPr>
      </p:pic>
      <p:sp>
        <p:nvSpPr>
          <p:cNvPr id="64" name="Google Shape;64;p14"/>
          <p:cNvSpPr txBox="1"/>
          <p:nvPr/>
        </p:nvSpPr>
        <p:spPr>
          <a:xfrm>
            <a:off x="272675" y="285050"/>
            <a:ext cx="8688300" cy="780900"/>
          </a:xfrm>
          <a:prstGeom prst="rect">
            <a:avLst/>
          </a:prstGeom>
          <a:noFill/>
          <a:ln>
            <a:noFill/>
          </a:ln>
        </p:spPr>
        <p:txBody>
          <a:bodyPr spcFirstLastPara="1" wrap="square" lIns="91232" tIns="91232" rIns="91232" bIns="91232" anchor="t" anchorCtr="0">
            <a:noAutofit/>
          </a:bodyPr>
          <a:lstStyle/>
          <a:p>
            <a:pPr>
              <a:buSzPts val="2200"/>
            </a:pPr>
            <a:endParaRPr sz="1800" b="1"/>
          </a:p>
        </p:txBody>
      </p:sp>
      <p:sp>
        <p:nvSpPr>
          <p:cNvPr id="65" name="Google Shape;65;p14"/>
          <p:cNvSpPr txBox="1"/>
          <p:nvPr/>
        </p:nvSpPr>
        <p:spPr>
          <a:xfrm>
            <a:off x="272675" y="1030014"/>
            <a:ext cx="8688300" cy="3794234"/>
          </a:xfrm>
          <a:prstGeom prst="rect">
            <a:avLst/>
          </a:prstGeom>
          <a:noFill/>
          <a:ln>
            <a:noFill/>
          </a:ln>
        </p:spPr>
        <p:txBody>
          <a:bodyPr spcFirstLastPara="1" wrap="square" lIns="91232" tIns="91232" rIns="91232" bIns="91232" anchor="t" anchorCtr="0">
            <a:noAutofit/>
          </a:bodyPr>
          <a:lstStyle/>
          <a:p>
            <a:pPr>
              <a:buSzPts val="1400"/>
            </a:pPr>
            <a:endParaRPr lang="en" dirty="0">
              <a:latin typeface="Calibri"/>
              <a:ea typeface="Calibri"/>
              <a:cs typeface="Calibri"/>
              <a:sym typeface="Calibri"/>
            </a:endParaRPr>
          </a:p>
          <a:p>
            <a:pPr>
              <a:buSzPts val="1400"/>
            </a:pPr>
            <a:endParaRPr lang="en" dirty="0">
              <a:latin typeface="Calibri"/>
              <a:ea typeface="Calibri"/>
              <a:cs typeface="Calibri"/>
              <a:sym typeface="Calibri"/>
            </a:endParaRPr>
          </a:p>
          <a:p>
            <a:pPr>
              <a:buSzPts val="1400"/>
            </a:pPr>
            <a:endParaRPr>
              <a:latin typeface="Calibri"/>
              <a:ea typeface="Calibri"/>
              <a:cs typeface="Calibri"/>
              <a:sym typeface="Calibri"/>
            </a:endParaRPr>
          </a:p>
        </p:txBody>
      </p:sp>
      <p:sp>
        <p:nvSpPr>
          <p:cNvPr id="8" name="Rectangle 7"/>
          <p:cNvSpPr/>
          <p:nvPr/>
        </p:nvSpPr>
        <p:spPr>
          <a:xfrm>
            <a:off x="2222938" y="1348444"/>
            <a:ext cx="608397" cy="1015663"/>
          </a:xfrm>
          <a:prstGeom prst="rect">
            <a:avLst/>
          </a:prstGeom>
        </p:spPr>
        <p:txBody>
          <a:bodyPr wrap="square">
            <a:spAutoFit/>
          </a:bodyPr>
          <a:lstStyle/>
          <a:p>
            <a:pPr algn="ctr"/>
            <a:br>
              <a:rPr lang="en-US" sz="3000" b="1"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Calibri" pitchFamily="34" charset="0"/>
                <a:cs typeface="Calibri" pitchFamily="34" charset="0"/>
              </a:rPr>
            </a:br>
            <a:endParaRPr lang="en-US" sz="3000" dirty="0">
              <a:ln w="12700">
                <a:solidFill>
                  <a:srgbClr val="FF0000"/>
                </a:solidFill>
                <a:prstDash val="solid"/>
              </a:ln>
              <a:solidFill>
                <a:srgbClr val="FF0000"/>
              </a:solidFill>
              <a:latin typeface="Calibri" pitchFamily="34" charset="0"/>
              <a:cs typeface="Calibri" pitchFamily="34" charset="0"/>
            </a:endParaRPr>
          </a:p>
        </p:txBody>
      </p:sp>
      <p:pic>
        <p:nvPicPr>
          <p:cNvPr id="9" name="Picture 8" descr="C:\Users\SUNITA\Desktop\26613x.jpg"/>
          <p:cNvPicPr/>
          <p:nvPr/>
        </p:nvPicPr>
        <p:blipFill>
          <a:blip r:embed="rId5"/>
          <a:srcRect/>
          <a:stretch>
            <a:fillRect/>
          </a:stretch>
        </p:blipFill>
        <p:spPr bwMode="auto">
          <a:xfrm>
            <a:off x="943849" y="1976249"/>
            <a:ext cx="1352550" cy="1352550"/>
          </a:xfrm>
          <a:prstGeom prst="rect">
            <a:avLst/>
          </a:prstGeom>
          <a:noFill/>
          <a:ln w="9525">
            <a:noFill/>
            <a:miter lim="800000"/>
            <a:headEnd/>
            <a:tailEnd/>
          </a:ln>
        </p:spPr>
      </p:pic>
      <p:pic>
        <p:nvPicPr>
          <p:cNvPr id="10" name="Picture 4" descr="C:\Users\TEMP.LAPTOP-7C5TA86M.000.001\Desktop\images.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836" b="80874" l="9818" r="89818"/>
                    </a14:imgEffect>
                  </a14:imgLayer>
                </a14:imgProps>
              </a:ext>
              <a:ext uri="{28A0092B-C50C-407E-A947-70E740481C1C}">
                <a14:useLocalDpi xmlns:a14="http://schemas.microsoft.com/office/drawing/2010/main" val="0"/>
              </a:ext>
            </a:extLst>
          </a:blip>
          <a:srcRect/>
          <a:stretch>
            <a:fillRect/>
          </a:stretch>
        </p:blipFill>
        <p:spPr bwMode="auto">
          <a:xfrm>
            <a:off x="6398706" y="1803054"/>
            <a:ext cx="1762700" cy="16694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40693" y="2135076"/>
            <a:ext cx="1143000" cy="1143000"/>
          </a:xfrm>
          <a:prstGeom prst="rect">
            <a:avLst/>
          </a:prstGeom>
        </p:spPr>
      </p:pic>
      <p:sp>
        <p:nvSpPr>
          <p:cNvPr id="12" name="TextBox 11"/>
          <p:cNvSpPr txBox="1"/>
          <p:nvPr/>
        </p:nvSpPr>
        <p:spPr>
          <a:xfrm>
            <a:off x="7051910" y="1331368"/>
            <a:ext cx="539827" cy="646331"/>
          </a:xfrm>
          <a:prstGeom prst="rect">
            <a:avLst/>
          </a:prstGeom>
          <a:noFill/>
        </p:spPr>
        <p:txBody>
          <a:bodyPr wrap="square" rtlCol="0">
            <a:spAutoFit/>
          </a:bodyPr>
          <a:lstStyle/>
          <a:p>
            <a:r>
              <a:rPr lang="en-US" sz="3600" dirty="0">
                <a:latin typeface="Calibri" pitchFamily="34" charset="0"/>
                <a:cs typeface="Calibri" pitchFamily="34" charset="0"/>
              </a:rPr>
              <a:t>3</a:t>
            </a:r>
          </a:p>
        </p:txBody>
      </p:sp>
      <p:sp>
        <p:nvSpPr>
          <p:cNvPr id="13" name="TextBox 12"/>
          <p:cNvSpPr txBox="1"/>
          <p:nvPr/>
        </p:nvSpPr>
        <p:spPr>
          <a:xfrm>
            <a:off x="4107456" y="1246278"/>
            <a:ext cx="539827" cy="646331"/>
          </a:xfrm>
          <a:prstGeom prst="rect">
            <a:avLst/>
          </a:prstGeom>
          <a:noFill/>
        </p:spPr>
        <p:txBody>
          <a:bodyPr wrap="square" rtlCol="0">
            <a:spAutoFit/>
          </a:bodyPr>
          <a:lstStyle/>
          <a:p>
            <a:r>
              <a:rPr lang="en-US" sz="3600" dirty="0">
                <a:latin typeface="Calibri" pitchFamily="34" charset="0"/>
                <a:cs typeface="Calibri" pitchFamily="34" charset="0"/>
              </a:rPr>
              <a:t>2</a:t>
            </a:r>
          </a:p>
        </p:txBody>
      </p:sp>
      <p:sp>
        <p:nvSpPr>
          <p:cNvPr id="14" name="TextBox 13"/>
          <p:cNvSpPr txBox="1"/>
          <p:nvPr/>
        </p:nvSpPr>
        <p:spPr>
          <a:xfrm>
            <a:off x="1320583" y="1352518"/>
            <a:ext cx="539827" cy="646331"/>
          </a:xfrm>
          <a:prstGeom prst="rect">
            <a:avLst/>
          </a:prstGeom>
          <a:noFill/>
        </p:spPr>
        <p:txBody>
          <a:bodyPr wrap="square" rtlCol="0">
            <a:spAutoFit/>
          </a:bodyPr>
          <a:lstStyle/>
          <a:p>
            <a:r>
              <a:rPr lang="en-US" sz="3600" dirty="0">
                <a:latin typeface="Calibri" pitchFamily="34" charset="0"/>
                <a:cs typeface="Calibri" pitchFamily="34" charset="0"/>
              </a:rPr>
              <a:t>1</a:t>
            </a:r>
          </a:p>
        </p:txBody>
      </p:sp>
      <p:sp>
        <p:nvSpPr>
          <p:cNvPr id="23" name="TextBox 22"/>
          <p:cNvSpPr txBox="1"/>
          <p:nvPr/>
        </p:nvSpPr>
        <p:spPr>
          <a:xfrm>
            <a:off x="2083443" y="3298902"/>
            <a:ext cx="1537480" cy="584775"/>
          </a:xfrm>
          <a:prstGeom prst="rect">
            <a:avLst/>
          </a:prstGeom>
          <a:noFill/>
        </p:spPr>
        <p:txBody>
          <a:bodyPr wrap="square" rtlCol="0">
            <a:spAutoFit/>
          </a:bodyPr>
          <a:lstStyle/>
          <a:p>
            <a:r>
              <a:rPr lang="en-US" sz="3200" dirty="0">
                <a:latin typeface="Calibri" pitchFamily="34" charset="0"/>
                <a:cs typeface="Calibri" pitchFamily="34" charset="0"/>
              </a:rPr>
              <a:t>BEFORE</a:t>
            </a:r>
          </a:p>
        </p:txBody>
      </p:sp>
      <p:sp>
        <p:nvSpPr>
          <p:cNvPr id="24" name="TextBox 23"/>
          <p:cNvSpPr txBox="1"/>
          <p:nvPr/>
        </p:nvSpPr>
        <p:spPr>
          <a:xfrm>
            <a:off x="5172303" y="3367628"/>
            <a:ext cx="1610462" cy="584775"/>
          </a:xfrm>
          <a:prstGeom prst="rect">
            <a:avLst/>
          </a:prstGeom>
          <a:noFill/>
        </p:spPr>
        <p:txBody>
          <a:bodyPr wrap="square" rtlCol="0">
            <a:spAutoFit/>
          </a:bodyPr>
          <a:lstStyle/>
          <a:p>
            <a:r>
              <a:rPr lang="en-US" sz="3200" dirty="0">
                <a:latin typeface="Calibri" pitchFamily="34" charset="0"/>
                <a:cs typeface="Calibri" pitchFamily="34" charset="0"/>
              </a:rPr>
              <a:t>BEFORE</a:t>
            </a:r>
          </a:p>
        </p:txBody>
      </p:sp>
      <p:sp>
        <p:nvSpPr>
          <p:cNvPr id="25" name="Up Arrow 24"/>
          <p:cNvSpPr/>
          <p:nvPr/>
        </p:nvSpPr>
        <p:spPr>
          <a:xfrm>
            <a:off x="4264642" y="1288416"/>
            <a:ext cx="220338" cy="914400"/>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53079" y="4215788"/>
            <a:ext cx="1837493" cy="584775"/>
          </a:xfrm>
          <a:prstGeom prst="rect">
            <a:avLst/>
          </a:prstGeom>
          <a:noFill/>
        </p:spPr>
        <p:txBody>
          <a:bodyPr wrap="square" rtlCol="0">
            <a:spAutoFit/>
          </a:bodyPr>
          <a:lstStyle/>
          <a:p>
            <a:r>
              <a:rPr lang="en-US" sz="3200" dirty="0">
                <a:latin typeface="Calibri" pitchFamily="34" charset="0"/>
                <a:cs typeface="Calibri" pitchFamily="34" charset="0"/>
              </a:rPr>
              <a:t>BETWEEN</a:t>
            </a:r>
          </a:p>
        </p:txBody>
      </p:sp>
      <p:sp>
        <p:nvSpPr>
          <p:cNvPr id="27" name="TextBox 26"/>
          <p:cNvSpPr txBox="1"/>
          <p:nvPr/>
        </p:nvSpPr>
        <p:spPr>
          <a:xfrm>
            <a:off x="3524211" y="588287"/>
            <a:ext cx="1904315" cy="584775"/>
          </a:xfrm>
          <a:prstGeom prst="rect">
            <a:avLst/>
          </a:prstGeom>
          <a:noFill/>
        </p:spPr>
        <p:txBody>
          <a:bodyPr wrap="square" rtlCol="0">
            <a:spAutoFit/>
          </a:bodyPr>
          <a:lstStyle/>
          <a:p>
            <a:r>
              <a:rPr lang="en-US" sz="3200" dirty="0">
                <a:latin typeface="Calibri" pitchFamily="34" charset="0"/>
                <a:cs typeface="Calibri" pitchFamily="34" charset="0"/>
              </a:rPr>
              <a:t>BETWEEN</a:t>
            </a:r>
          </a:p>
        </p:txBody>
      </p:sp>
      <p:sp>
        <p:nvSpPr>
          <p:cNvPr id="28" name="Up Arrow 27"/>
          <p:cNvSpPr/>
          <p:nvPr/>
        </p:nvSpPr>
        <p:spPr>
          <a:xfrm flipV="1">
            <a:off x="4261690" y="3137970"/>
            <a:ext cx="222175" cy="1004371"/>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urved Down Arrow 28"/>
          <p:cNvSpPr/>
          <p:nvPr/>
        </p:nvSpPr>
        <p:spPr>
          <a:xfrm>
            <a:off x="1632031" y="1250065"/>
            <a:ext cx="2731626" cy="706057"/>
          </a:xfrm>
          <a:prstGeom prst="curved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urved Down Arrow 30"/>
          <p:cNvSpPr/>
          <p:nvPr/>
        </p:nvSpPr>
        <p:spPr>
          <a:xfrm rot="10800000">
            <a:off x="4458183" y="3647954"/>
            <a:ext cx="2731626" cy="706057"/>
          </a:xfrm>
          <a:prstGeom prst="curved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urved Down Arrow 31"/>
          <p:cNvSpPr/>
          <p:nvPr/>
        </p:nvSpPr>
        <p:spPr>
          <a:xfrm rot="10800000">
            <a:off x="1450694" y="3638308"/>
            <a:ext cx="2731626" cy="706057"/>
          </a:xfrm>
          <a:prstGeom prst="curved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urved Down Arrow 32"/>
          <p:cNvSpPr/>
          <p:nvPr/>
        </p:nvSpPr>
        <p:spPr>
          <a:xfrm>
            <a:off x="4415742" y="1313726"/>
            <a:ext cx="2731626" cy="706057"/>
          </a:xfrm>
          <a:prstGeom prst="curved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p:cNvSpPr txBox="1"/>
          <p:nvPr/>
        </p:nvSpPr>
        <p:spPr>
          <a:xfrm>
            <a:off x="5164586" y="1554261"/>
            <a:ext cx="1345894" cy="584775"/>
          </a:xfrm>
          <a:prstGeom prst="rect">
            <a:avLst/>
          </a:prstGeom>
          <a:noFill/>
        </p:spPr>
        <p:txBody>
          <a:bodyPr wrap="square" rtlCol="0">
            <a:spAutoFit/>
          </a:bodyPr>
          <a:lstStyle/>
          <a:p>
            <a:r>
              <a:rPr lang="en-US" sz="3200" dirty="0">
                <a:latin typeface="Calibri" pitchFamily="34" charset="0"/>
                <a:cs typeface="Calibri" pitchFamily="34" charset="0"/>
              </a:rPr>
              <a:t>AFTER</a:t>
            </a:r>
          </a:p>
        </p:txBody>
      </p:sp>
      <p:sp>
        <p:nvSpPr>
          <p:cNvPr id="36" name="TextBox 35"/>
          <p:cNvSpPr txBox="1"/>
          <p:nvPr/>
        </p:nvSpPr>
        <p:spPr>
          <a:xfrm>
            <a:off x="2319144" y="1440444"/>
            <a:ext cx="1345894" cy="584775"/>
          </a:xfrm>
          <a:prstGeom prst="rect">
            <a:avLst/>
          </a:prstGeom>
          <a:noFill/>
        </p:spPr>
        <p:txBody>
          <a:bodyPr wrap="square" rtlCol="0">
            <a:spAutoFit/>
          </a:bodyPr>
          <a:lstStyle/>
          <a:p>
            <a:r>
              <a:rPr lang="en-US" sz="3200" dirty="0">
                <a:latin typeface="Calibri" pitchFamily="34" charset="0"/>
                <a:cs typeface="Calibri" pitchFamily="34" charset="0"/>
              </a:rPr>
              <a:t>AFTER</a:t>
            </a:r>
          </a:p>
        </p:txBody>
      </p:sp>
      <p:sp>
        <p:nvSpPr>
          <p:cNvPr id="37" name="TextBox 36"/>
          <p:cNvSpPr txBox="1"/>
          <p:nvPr/>
        </p:nvSpPr>
        <p:spPr>
          <a:xfrm>
            <a:off x="648182" y="80170"/>
            <a:ext cx="7731889" cy="584775"/>
          </a:xfrm>
          <a:prstGeom prst="rect">
            <a:avLst/>
          </a:prstGeom>
          <a:noFill/>
        </p:spPr>
        <p:txBody>
          <a:bodyPr wrap="square" rtlCol="0">
            <a:spAutoFit/>
          </a:bodyPr>
          <a:lstStyle/>
          <a:p>
            <a:pPr algn="ctr"/>
            <a:r>
              <a:rPr lang="en-US" sz="3200" b="1" dirty="0">
                <a:solidFill>
                  <a:srgbClr val="FF0000"/>
                </a:solidFill>
                <a:latin typeface="Calibri" pitchFamily="34" charset="0"/>
                <a:cs typeface="Calibri" pitchFamily="34" charset="0"/>
              </a:rPr>
              <a:t>LET’S PLAY A GAME</a:t>
            </a:r>
          </a:p>
        </p:txBody>
      </p:sp>
      <p:sp>
        <p:nvSpPr>
          <p:cNvPr id="38" name="Right Arrow 37"/>
          <p:cNvSpPr/>
          <p:nvPr/>
        </p:nvSpPr>
        <p:spPr>
          <a:xfrm>
            <a:off x="3530279" y="960699"/>
            <a:ext cx="1724628" cy="41668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libri" pitchFamily="34" charset="0"/>
                <a:cs typeface="Calibri" pitchFamily="34" charset="0"/>
              </a:rPr>
              <a:t>RIGHT</a:t>
            </a:r>
          </a:p>
        </p:txBody>
      </p:sp>
      <p:sp>
        <p:nvSpPr>
          <p:cNvPr id="39" name="Right Arrow 38"/>
          <p:cNvSpPr/>
          <p:nvPr/>
        </p:nvSpPr>
        <p:spPr>
          <a:xfrm flipH="1">
            <a:off x="3599725" y="4573929"/>
            <a:ext cx="1782502" cy="41668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libri" pitchFamily="34" charset="0"/>
                <a:cs typeface="Calibri" pitchFamily="34" charset="0"/>
              </a:rPr>
              <a:t>LEFT</a:t>
            </a:r>
          </a:p>
        </p:txBody>
      </p:sp>
    </p:spTree>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fill="hold"/>
                                        <p:tgtEl>
                                          <p:spTgt spid="11"/>
                                        </p:tgtEl>
                                        <p:attrNameLst>
                                          <p:attrName>ppt_x</p:attrName>
                                        </p:attrNameLst>
                                      </p:cBhvr>
                                      <p:tavLst>
                                        <p:tav tm="0">
                                          <p:val>
                                            <p:strVal val="0-#ppt_w/2"/>
                                          </p:val>
                                        </p:tav>
                                        <p:tav tm="100000">
                                          <p:val>
                                            <p:strVal val="#ppt_x"/>
                                          </p:val>
                                        </p:tav>
                                      </p:tavLst>
                                    </p:anim>
                                    <p:anim calcmode="lin" valueType="num">
                                      <p:cBhvr additive="base">
                                        <p:cTn id="1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80">
                                          <p:stCondLst>
                                            <p:cond delay="0"/>
                                          </p:stCondLst>
                                        </p:cTn>
                                        <p:tgtEl>
                                          <p:spTgt spid="14"/>
                                        </p:tgtEl>
                                      </p:cBhvr>
                                    </p:animEffect>
                                    <p:anim calcmode="lin" valueType="num">
                                      <p:cBhvr>
                                        <p:cTn id="2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1" dur="26">
                                          <p:stCondLst>
                                            <p:cond delay="650"/>
                                          </p:stCondLst>
                                        </p:cTn>
                                        <p:tgtEl>
                                          <p:spTgt spid="14"/>
                                        </p:tgtEl>
                                      </p:cBhvr>
                                      <p:to x="100000" y="60000"/>
                                    </p:animScale>
                                    <p:animScale>
                                      <p:cBhvr>
                                        <p:cTn id="32" dur="166" decel="50000">
                                          <p:stCondLst>
                                            <p:cond delay="676"/>
                                          </p:stCondLst>
                                        </p:cTn>
                                        <p:tgtEl>
                                          <p:spTgt spid="14"/>
                                        </p:tgtEl>
                                      </p:cBhvr>
                                      <p:to x="100000" y="100000"/>
                                    </p:animScale>
                                    <p:animScale>
                                      <p:cBhvr>
                                        <p:cTn id="33" dur="26">
                                          <p:stCondLst>
                                            <p:cond delay="1312"/>
                                          </p:stCondLst>
                                        </p:cTn>
                                        <p:tgtEl>
                                          <p:spTgt spid="14"/>
                                        </p:tgtEl>
                                      </p:cBhvr>
                                      <p:to x="100000" y="80000"/>
                                    </p:animScale>
                                    <p:animScale>
                                      <p:cBhvr>
                                        <p:cTn id="34" dur="166" decel="50000">
                                          <p:stCondLst>
                                            <p:cond delay="1338"/>
                                          </p:stCondLst>
                                        </p:cTn>
                                        <p:tgtEl>
                                          <p:spTgt spid="14"/>
                                        </p:tgtEl>
                                      </p:cBhvr>
                                      <p:to x="100000" y="100000"/>
                                    </p:animScale>
                                    <p:animScale>
                                      <p:cBhvr>
                                        <p:cTn id="35" dur="26">
                                          <p:stCondLst>
                                            <p:cond delay="1642"/>
                                          </p:stCondLst>
                                        </p:cTn>
                                        <p:tgtEl>
                                          <p:spTgt spid="14"/>
                                        </p:tgtEl>
                                      </p:cBhvr>
                                      <p:to x="100000" y="90000"/>
                                    </p:animScale>
                                    <p:animScale>
                                      <p:cBhvr>
                                        <p:cTn id="36" dur="166" decel="50000">
                                          <p:stCondLst>
                                            <p:cond delay="1668"/>
                                          </p:stCondLst>
                                        </p:cTn>
                                        <p:tgtEl>
                                          <p:spTgt spid="14"/>
                                        </p:tgtEl>
                                      </p:cBhvr>
                                      <p:to x="100000" y="100000"/>
                                    </p:animScale>
                                    <p:animScale>
                                      <p:cBhvr>
                                        <p:cTn id="37" dur="26">
                                          <p:stCondLst>
                                            <p:cond delay="1808"/>
                                          </p:stCondLst>
                                        </p:cTn>
                                        <p:tgtEl>
                                          <p:spTgt spid="14"/>
                                        </p:tgtEl>
                                      </p:cBhvr>
                                      <p:to x="100000" y="95000"/>
                                    </p:animScale>
                                    <p:animScale>
                                      <p:cBhvr>
                                        <p:cTn id="38" dur="166" decel="50000">
                                          <p:stCondLst>
                                            <p:cond delay="1834"/>
                                          </p:stCondLst>
                                        </p:cTn>
                                        <p:tgtEl>
                                          <p:spTgt spid="1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80">
                                          <p:stCondLst>
                                            <p:cond delay="0"/>
                                          </p:stCondLst>
                                        </p:cTn>
                                        <p:tgtEl>
                                          <p:spTgt spid="13"/>
                                        </p:tgtEl>
                                      </p:cBhvr>
                                    </p:animEffect>
                                    <p:anim calcmode="lin" valueType="num">
                                      <p:cBhvr>
                                        <p:cTn id="4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9" dur="26">
                                          <p:stCondLst>
                                            <p:cond delay="650"/>
                                          </p:stCondLst>
                                        </p:cTn>
                                        <p:tgtEl>
                                          <p:spTgt spid="13"/>
                                        </p:tgtEl>
                                      </p:cBhvr>
                                      <p:to x="100000" y="60000"/>
                                    </p:animScale>
                                    <p:animScale>
                                      <p:cBhvr>
                                        <p:cTn id="50" dur="166" decel="50000">
                                          <p:stCondLst>
                                            <p:cond delay="676"/>
                                          </p:stCondLst>
                                        </p:cTn>
                                        <p:tgtEl>
                                          <p:spTgt spid="13"/>
                                        </p:tgtEl>
                                      </p:cBhvr>
                                      <p:to x="100000" y="100000"/>
                                    </p:animScale>
                                    <p:animScale>
                                      <p:cBhvr>
                                        <p:cTn id="51" dur="26">
                                          <p:stCondLst>
                                            <p:cond delay="1312"/>
                                          </p:stCondLst>
                                        </p:cTn>
                                        <p:tgtEl>
                                          <p:spTgt spid="13"/>
                                        </p:tgtEl>
                                      </p:cBhvr>
                                      <p:to x="100000" y="80000"/>
                                    </p:animScale>
                                    <p:animScale>
                                      <p:cBhvr>
                                        <p:cTn id="52" dur="166" decel="50000">
                                          <p:stCondLst>
                                            <p:cond delay="1338"/>
                                          </p:stCondLst>
                                        </p:cTn>
                                        <p:tgtEl>
                                          <p:spTgt spid="13"/>
                                        </p:tgtEl>
                                      </p:cBhvr>
                                      <p:to x="100000" y="100000"/>
                                    </p:animScale>
                                    <p:animScale>
                                      <p:cBhvr>
                                        <p:cTn id="53" dur="26">
                                          <p:stCondLst>
                                            <p:cond delay="1642"/>
                                          </p:stCondLst>
                                        </p:cTn>
                                        <p:tgtEl>
                                          <p:spTgt spid="13"/>
                                        </p:tgtEl>
                                      </p:cBhvr>
                                      <p:to x="100000" y="90000"/>
                                    </p:animScale>
                                    <p:animScale>
                                      <p:cBhvr>
                                        <p:cTn id="54" dur="166" decel="50000">
                                          <p:stCondLst>
                                            <p:cond delay="1668"/>
                                          </p:stCondLst>
                                        </p:cTn>
                                        <p:tgtEl>
                                          <p:spTgt spid="13"/>
                                        </p:tgtEl>
                                      </p:cBhvr>
                                      <p:to x="100000" y="100000"/>
                                    </p:animScale>
                                    <p:animScale>
                                      <p:cBhvr>
                                        <p:cTn id="55" dur="26">
                                          <p:stCondLst>
                                            <p:cond delay="1808"/>
                                          </p:stCondLst>
                                        </p:cTn>
                                        <p:tgtEl>
                                          <p:spTgt spid="13"/>
                                        </p:tgtEl>
                                      </p:cBhvr>
                                      <p:to x="100000" y="95000"/>
                                    </p:animScale>
                                    <p:animScale>
                                      <p:cBhvr>
                                        <p:cTn id="56" dur="166" decel="50000">
                                          <p:stCondLst>
                                            <p:cond delay="1834"/>
                                          </p:stCondLst>
                                        </p:cTn>
                                        <p:tgtEl>
                                          <p:spTgt spid="13"/>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down)">
                                      <p:cBhvr>
                                        <p:cTn id="61" dur="580">
                                          <p:stCondLst>
                                            <p:cond delay="0"/>
                                          </p:stCondLst>
                                        </p:cTn>
                                        <p:tgtEl>
                                          <p:spTgt spid="12"/>
                                        </p:tgtEl>
                                      </p:cBhvr>
                                    </p:animEffect>
                                    <p:anim calcmode="lin" valueType="num">
                                      <p:cBhvr>
                                        <p:cTn id="6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7" dur="26">
                                          <p:stCondLst>
                                            <p:cond delay="650"/>
                                          </p:stCondLst>
                                        </p:cTn>
                                        <p:tgtEl>
                                          <p:spTgt spid="12"/>
                                        </p:tgtEl>
                                      </p:cBhvr>
                                      <p:to x="100000" y="60000"/>
                                    </p:animScale>
                                    <p:animScale>
                                      <p:cBhvr>
                                        <p:cTn id="68" dur="166" decel="50000">
                                          <p:stCondLst>
                                            <p:cond delay="676"/>
                                          </p:stCondLst>
                                        </p:cTn>
                                        <p:tgtEl>
                                          <p:spTgt spid="12"/>
                                        </p:tgtEl>
                                      </p:cBhvr>
                                      <p:to x="100000" y="100000"/>
                                    </p:animScale>
                                    <p:animScale>
                                      <p:cBhvr>
                                        <p:cTn id="69" dur="26">
                                          <p:stCondLst>
                                            <p:cond delay="1312"/>
                                          </p:stCondLst>
                                        </p:cTn>
                                        <p:tgtEl>
                                          <p:spTgt spid="12"/>
                                        </p:tgtEl>
                                      </p:cBhvr>
                                      <p:to x="100000" y="80000"/>
                                    </p:animScale>
                                    <p:animScale>
                                      <p:cBhvr>
                                        <p:cTn id="70" dur="166" decel="50000">
                                          <p:stCondLst>
                                            <p:cond delay="1338"/>
                                          </p:stCondLst>
                                        </p:cTn>
                                        <p:tgtEl>
                                          <p:spTgt spid="12"/>
                                        </p:tgtEl>
                                      </p:cBhvr>
                                      <p:to x="100000" y="100000"/>
                                    </p:animScale>
                                    <p:animScale>
                                      <p:cBhvr>
                                        <p:cTn id="71" dur="26">
                                          <p:stCondLst>
                                            <p:cond delay="1642"/>
                                          </p:stCondLst>
                                        </p:cTn>
                                        <p:tgtEl>
                                          <p:spTgt spid="12"/>
                                        </p:tgtEl>
                                      </p:cBhvr>
                                      <p:to x="100000" y="90000"/>
                                    </p:animScale>
                                    <p:animScale>
                                      <p:cBhvr>
                                        <p:cTn id="72" dur="166" decel="50000">
                                          <p:stCondLst>
                                            <p:cond delay="1668"/>
                                          </p:stCondLst>
                                        </p:cTn>
                                        <p:tgtEl>
                                          <p:spTgt spid="12"/>
                                        </p:tgtEl>
                                      </p:cBhvr>
                                      <p:to x="100000" y="100000"/>
                                    </p:animScale>
                                    <p:animScale>
                                      <p:cBhvr>
                                        <p:cTn id="73" dur="26">
                                          <p:stCondLst>
                                            <p:cond delay="1808"/>
                                          </p:stCondLst>
                                        </p:cTn>
                                        <p:tgtEl>
                                          <p:spTgt spid="12"/>
                                        </p:tgtEl>
                                      </p:cBhvr>
                                      <p:to x="100000" y="95000"/>
                                    </p:animScale>
                                    <p:animScale>
                                      <p:cBhvr>
                                        <p:cTn id="74" dur="166" decel="50000">
                                          <p:stCondLst>
                                            <p:cond delay="1834"/>
                                          </p:stCondLst>
                                        </p:cTn>
                                        <p:tgtEl>
                                          <p:spTgt spid="12"/>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blinds(horizontal)">
                                      <p:cBhvr>
                                        <p:cTn id="79" dur="500"/>
                                        <p:tgtEl>
                                          <p:spTgt spid="29"/>
                                        </p:tgtEl>
                                      </p:cBhvr>
                                    </p:animEffect>
                                  </p:childTnLst>
                                </p:cTn>
                              </p:par>
                            </p:childTnLst>
                          </p:cTn>
                        </p:par>
                        <p:par>
                          <p:cTn id="80" fill="hold">
                            <p:stCondLst>
                              <p:cond delay="500"/>
                            </p:stCondLst>
                            <p:childTnLst>
                              <p:par>
                                <p:cTn id="81" presetID="3" presetClass="entr" presetSubtype="1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blinds(horizontal)">
                                      <p:cBhvr>
                                        <p:cTn id="83" dur="500"/>
                                        <p:tgtEl>
                                          <p:spTgt spid="36"/>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blinds(horizontal)">
                                      <p:cBhvr>
                                        <p:cTn id="88" dur="500"/>
                                        <p:tgtEl>
                                          <p:spTgt spid="33"/>
                                        </p:tgtEl>
                                      </p:cBhvr>
                                    </p:animEffect>
                                  </p:childTnLst>
                                </p:cTn>
                              </p:par>
                            </p:childTnLst>
                          </p:cTn>
                        </p:par>
                        <p:par>
                          <p:cTn id="89" fill="hold">
                            <p:stCondLst>
                              <p:cond delay="500"/>
                            </p:stCondLst>
                            <p:childTnLst>
                              <p:par>
                                <p:cTn id="90" presetID="3" presetClass="entr" presetSubtype="10"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blinds(horizontal)">
                                      <p:cBhvr>
                                        <p:cTn id="92" dur="500"/>
                                        <p:tgtEl>
                                          <p:spTgt spid="35"/>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blinds(horizontal)">
                                      <p:cBhvr>
                                        <p:cTn id="97" dur="500"/>
                                        <p:tgtEl>
                                          <p:spTgt spid="38"/>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blinds(horizontal)">
                                      <p:cBhvr>
                                        <p:cTn id="102" dur="500"/>
                                        <p:tgtEl>
                                          <p:spTgt spid="31"/>
                                        </p:tgtEl>
                                      </p:cBhvr>
                                    </p:animEffect>
                                  </p:childTnLst>
                                </p:cTn>
                              </p:par>
                            </p:childTnLst>
                          </p:cTn>
                        </p:par>
                        <p:par>
                          <p:cTn id="103" fill="hold">
                            <p:stCondLst>
                              <p:cond delay="500"/>
                            </p:stCondLst>
                            <p:childTnLst>
                              <p:par>
                                <p:cTn id="104" presetID="3" presetClass="entr" presetSubtype="10" fill="hold" nodeType="afterEffect">
                                  <p:stCondLst>
                                    <p:cond delay="0"/>
                                  </p:stCondLst>
                                  <p:childTnLst>
                                    <p:set>
                                      <p:cBhvr>
                                        <p:cTn id="105" dur="1" fill="hold">
                                          <p:stCondLst>
                                            <p:cond delay="0"/>
                                          </p:stCondLst>
                                        </p:cTn>
                                        <p:tgtEl>
                                          <p:spTgt spid="24">
                                            <p:txEl>
                                              <p:pRg st="0" end="0"/>
                                            </p:txEl>
                                          </p:spTgt>
                                        </p:tgtEl>
                                        <p:attrNameLst>
                                          <p:attrName>style.visibility</p:attrName>
                                        </p:attrNameLst>
                                      </p:cBhvr>
                                      <p:to>
                                        <p:strVal val="visible"/>
                                      </p:to>
                                    </p:set>
                                    <p:animEffect transition="in" filter="blinds(horizontal)">
                                      <p:cBhvr>
                                        <p:cTn id="106" dur="500"/>
                                        <p:tgtEl>
                                          <p:spTgt spid="24">
                                            <p:txEl>
                                              <p:pRg st="0" end="0"/>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32"/>
                                        </p:tgtEl>
                                        <p:attrNameLst>
                                          <p:attrName>style.visibility</p:attrName>
                                        </p:attrNameLst>
                                      </p:cBhvr>
                                      <p:to>
                                        <p:strVal val="visible"/>
                                      </p:to>
                                    </p:set>
                                    <p:animEffect transition="in" filter="blinds(horizontal)">
                                      <p:cBhvr>
                                        <p:cTn id="111" dur="500"/>
                                        <p:tgtEl>
                                          <p:spTgt spid="32"/>
                                        </p:tgtEl>
                                      </p:cBhvr>
                                    </p:animEffect>
                                  </p:childTnLst>
                                </p:cTn>
                              </p:par>
                            </p:childTnLst>
                          </p:cTn>
                        </p:par>
                        <p:par>
                          <p:cTn id="112" fill="hold">
                            <p:stCondLst>
                              <p:cond delay="500"/>
                            </p:stCondLst>
                            <p:childTnLst>
                              <p:par>
                                <p:cTn id="113" presetID="3" presetClass="entr" presetSubtype="10" fill="hold" grpId="0" nodeType="afterEffect">
                                  <p:stCondLst>
                                    <p:cond delay="0"/>
                                  </p:stCondLst>
                                  <p:childTnLst>
                                    <p:set>
                                      <p:cBhvr>
                                        <p:cTn id="114" dur="1" fill="hold">
                                          <p:stCondLst>
                                            <p:cond delay="0"/>
                                          </p:stCondLst>
                                        </p:cTn>
                                        <p:tgtEl>
                                          <p:spTgt spid="23">
                                            <p:txEl>
                                              <p:pRg st="0" end="0"/>
                                            </p:txEl>
                                          </p:spTgt>
                                        </p:tgtEl>
                                        <p:attrNameLst>
                                          <p:attrName>style.visibility</p:attrName>
                                        </p:attrNameLst>
                                      </p:cBhvr>
                                      <p:to>
                                        <p:strVal val="visible"/>
                                      </p:to>
                                    </p:set>
                                    <p:animEffect transition="in" filter="blinds(horizontal)">
                                      <p:cBhvr>
                                        <p:cTn id="115" dur="500"/>
                                        <p:tgtEl>
                                          <p:spTgt spid="23">
                                            <p:txEl>
                                              <p:pRg st="0" end="0"/>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39"/>
                                        </p:tgtEl>
                                        <p:attrNameLst>
                                          <p:attrName>style.visibility</p:attrName>
                                        </p:attrNameLst>
                                      </p:cBhvr>
                                      <p:to>
                                        <p:strVal val="visible"/>
                                      </p:to>
                                    </p:set>
                                    <p:animEffect transition="in" filter="blinds(horizontal)">
                                      <p:cBhvr>
                                        <p:cTn id="120" dur="500"/>
                                        <p:tgtEl>
                                          <p:spTgt spid="39"/>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25"/>
                                        </p:tgtEl>
                                        <p:attrNameLst>
                                          <p:attrName>style.visibility</p:attrName>
                                        </p:attrNameLst>
                                      </p:cBhvr>
                                      <p:to>
                                        <p:strVal val="visible"/>
                                      </p:to>
                                    </p:set>
                                    <p:animEffect transition="in" filter="blinds(horizontal)">
                                      <p:cBhvr>
                                        <p:cTn id="125" dur="500"/>
                                        <p:tgtEl>
                                          <p:spTgt spid="25"/>
                                        </p:tgtEl>
                                      </p:cBhvr>
                                    </p:animEffect>
                                  </p:childTnLst>
                                </p:cTn>
                              </p:par>
                              <p:par>
                                <p:cTn id="126" presetID="3" presetClass="entr" presetSubtype="10" fill="hold" grpId="0" nodeType="withEffect">
                                  <p:stCondLst>
                                    <p:cond delay="0"/>
                                  </p:stCondLst>
                                  <p:childTnLst>
                                    <p:set>
                                      <p:cBhvr>
                                        <p:cTn id="127" dur="1" fill="hold">
                                          <p:stCondLst>
                                            <p:cond delay="0"/>
                                          </p:stCondLst>
                                        </p:cTn>
                                        <p:tgtEl>
                                          <p:spTgt spid="28"/>
                                        </p:tgtEl>
                                        <p:attrNameLst>
                                          <p:attrName>style.visibility</p:attrName>
                                        </p:attrNameLst>
                                      </p:cBhvr>
                                      <p:to>
                                        <p:strVal val="visible"/>
                                      </p:to>
                                    </p:set>
                                    <p:animEffect transition="in" filter="blinds(horizontal)">
                                      <p:cBhvr>
                                        <p:cTn id="128" dur="500"/>
                                        <p:tgtEl>
                                          <p:spTgt spid="28"/>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linds(horizontal)">
                                      <p:cBhvr>
                                        <p:cTn id="133" dur="500"/>
                                        <p:tgtEl>
                                          <p:spTgt spid="27"/>
                                        </p:tgtEl>
                                      </p:cBhvr>
                                    </p:animEffect>
                                  </p:childTnLst>
                                </p:cTn>
                              </p:par>
                            </p:childTnLst>
                          </p:cTn>
                        </p:par>
                        <p:par>
                          <p:cTn id="134" fill="hold">
                            <p:stCondLst>
                              <p:cond delay="500"/>
                            </p:stCondLst>
                            <p:childTnLst>
                              <p:par>
                                <p:cTn id="135" presetID="3" presetClass="entr" presetSubtype="10"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blinds(horizontal)">
                                      <p:cBhvr>
                                        <p:cTn id="1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3" grpId="0" build="allAtOnce"/>
      <p:bldP spid="25" grpId="0" animBg="1"/>
      <p:bldP spid="26" grpId="0"/>
      <p:bldP spid="27" grpId="0"/>
      <p:bldP spid="28" grpId="0" animBg="1"/>
      <p:bldP spid="29" grpId="0" animBg="1"/>
      <p:bldP spid="31" grpId="0" animBg="1"/>
      <p:bldP spid="32" grpId="0" animBg="1"/>
      <p:bldP spid="33" grpId="0" animBg="1"/>
      <p:bldP spid="35" grpId="0"/>
      <p:bldP spid="36" grpId="0"/>
      <p:bldP spid="38" grpId="0" animBg="1"/>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Text Placeholder 2"/>
          <p:cNvSpPr>
            <a:spLocks noGrp="1"/>
          </p:cNvSpPr>
          <p:nvPr>
            <p:ph type="body" idx="1"/>
          </p:nvPr>
        </p:nvSpPr>
        <p:spPr/>
        <p:txBody>
          <a:bodyPr/>
          <a:lstStyle/>
          <a:p>
            <a:pPr marL="114060" indent="0">
              <a:buNone/>
            </a:pPr>
            <a:endParaRPr lang="en-IN" dirty="0"/>
          </a:p>
        </p:txBody>
      </p:sp>
      <p:pic>
        <p:nvPicPr>
          <p:cNvPr id="3074" name="Picture 2" descr="C:\Users\user\Desktop\20210731_2133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95" y="76717"/>
            <a:ext cx="9027089" cy="4979983"/>
          </a:xfrm>
          <a:prstGeom prst="rect">
            <a:avLst/>
          </a:prstGeom>
          <a:noFill/>
          <a:extLst>
            <a:ext uri="{909E8E84-426E-40DD-AFC4-6F175D3DCCD1}">
              <a14:hiddenFill xmlns:a14="http://schemas.microsoft.com/office/drawing/2010/main">
                <a:solidFill>
                  <a:srgbClr val="FFFFFF"/>
                </a:solidFill>
              </a14:hiddenFill>
            </a:ext>
          </a:extLst>
        </p:spPr>
      </p:pic>
      <p:sp>
        <p:nvSpPr>
          <p:cNvPr id="5" name="Curved Down Arrow 4"/>
          <p:cNvSpPr/>
          <p:nvPr/>
        </p:nvSpPr>
        <p:spPr>
          <a:xfrm>
            <a:off x="1991795" y="1319162"/>
            <a:ext cx="2731626" cy="706057"/>
          </a:xfrm>
          <a:prstGeom prst="curved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Down Arrow 5"/>
          <p:cNvSpPr/>
          <p:nvPr/>
        </p:nvSpPr>
        <p:spPr>
          <a:xfrm>
            <a:off x="4842425" y="1250064"/>
            <a:ext cx="2731626" cy="706057"/>
          </a:xfrm>
          <a:prstGeom prst="curved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2684661" y="1400631"/>
            <a:ext cx="1345894" cy="584775"/>
          </a:xfrm>
          <a:prstGeom prst="rect">
            <a:avLst/>
          </a:prstGeom>
          <a:noFill/>
        </p:spPr>
        <p:txBody>
          <a:bodyPr wrap="square" rtlCol="0">
            <a:spAutoFit/>
          </a:bodyPr>
          <a:lstStyle/>
          <a:p>
            <a:r>
              <a:rPr lang="en-US" sz="3200" dirty="0">
                <a:latin typeface="Calibri" pitchFamily="34" charset="0"/>
                <a:cs typeface="Calibri" pitchFamily="34" charset="0"/>
              </a:rPr>
              <a:t>AFTER</a:t>
            </a:r>
          </a:p>
        </p:txBody>
      </p:sp>
      <p:sp>
        <p:nvSpPr>
          <p:cNvPr id="8" name="TextBox 7"/>
          <p:cNvSpPr txBox="1"/>
          <p:nvPr/>
        </p:nvSpPr>
        <p:spPr>
          <a:xfrm>
            <a:off x="5535291" y="1444489"/>
            <a:ext cx="1345894" cy="584775"/>
          </a:xfrm>
          <a:prstGeom prst="rect">
            <a:avLst/>
          </a:prstGeom>
          <a:noFill/>
        </p:spPr>
        <p:txBody>
          <a:bodyPr wrap="square" rtlCol="0">
            <a:spAutoFit/>
          </a:bodyPr>
          <a:lstStyle/>
          <a:p>
            <a:r>
              <a:rPr lang="en-US" sz="3200" dirty="0">
                <a:latin typeface="Calibri" pitchFamily="34" charset="0"/>
                <a:cs typeface="Calibri" pitchFamily="34" charset="0"/>
              </a:rPr>
              <a:t>AFTER</a:t>
            </a:r>
          </a:p>
        </p:txBody>
      </p:sp>
      <p:sp>
        <p:nvSpPr>
          <p:cNvPr id="9" name="Curved Down Arrow 8"/>
          <p:cNvSpPr/>
          <p:nvPr/>
        </p:nvSpPr>
        <p:spPr>
          <a:xfrm rot="10800000">
            <a:off x="4993692" y="3493532"/>
            <a:ext cx="2731626" cy="706057"/>
          </a:xfrm>
          <a:prstGeom prst="curved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Down Arrow 9"/>
          <p:cNvSpPr/>
          <p:nvPr/>
        </p:nvSpPr>
        <p:spPr>
          <a:xfrm rot="10800000">
            <a:off x="2299225" y="3456687"/>
            <a:ext cx="2731626" cy="706057"/>
          </a:xfrm>
          <a:prstGeom prst="curved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5666978" y="3456687"/>
            <a:ext cx="1610462" cy="584775"/>
          </a:xfrm>
          <a:prstGeom prst="rect">
            <a:avLst/>
          </a:prstGeom>
          <a:noFill/>
        </p:spPr>
        <p:txBody>
          <a:bodyPr wrap="square" rtlCol="0">
            <a:spAutoFit/>
          </a:bodyPr>
          <a:lstStyle/>
          <a:p>
            <a:r>
              <a:rPr lang="en-US" sz="3200" dirty="0">
                <a:latin typeface="Calibri" pitchFamily="34" charset="0"/>
                <a:cs typeface="Calibri" pitchFamily="34" charset="0"/>
              </a:rPr>
              <a:t>BEFORE</a:t>
            </a:r>
          </a:p>
        </p:txBody>
      </p:sp>
      <p:sp>
        <p:nvSpPr>
          <p:cNvPr id="12" name="TextBox 11"/>
          <p:cNvSpPr txBox="1"/>
          <p:nvPr/>
        </p:nvSpPr>
        <p:spPr>
          <a:xfrm>
            <a:off x="2859806" y="3410097"/>
            <a:ext cx="1610462" cy="584775"/>
          </a:xfrm>
          <a:prstGeom prst="rect">
            <a:avLst/>
          </a:prstGeom>
          <a:noFill/>
        </p:spPr>
        <p:txBody>
          <a:bodyPr wrap="square" rtlCol="0">
            <a:spAutoFit/>
          </a:bodyPr>
          <a:lstStyle/>
          <a:p>
            <a:r>
              <a:rPr lang="en-US" sz="3200" dirty="0">
                <a:latin typeface="Calibri" pitchFamily="34" charset="0"/>
                <a:cs typeface="Calibri" pitchFamily="34" charset="0"/>
              </a:rPr>
              <a:t>BEFORE</a:t>
            </a:r>
          </a:p>
        </p:txBody>
      </p:sp>
      <p:sp>
        <p:nvSpPr>
          <p:cNvPr id="13" name="Up Arrow 12"/>
          <p:cNvSpPr/>
          <p:nvPr/>
        </p:nvSpPr>
        <p:spPr>
          <a:xfrm flipV="1">
            <a:off x="4723421" y="1191880"/>
            <a:ext cx="249721" cy="1097797"/>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p:cNvSpPr/>
          <p:nvPr/>
        </p:nvSpPr>
        <p:spPr>
          <a:xfrm>
            <a:off x="4883522" y="3248345"/>
            <a:ext cx="220338" cy="914400"/>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762663" y="607106"/>
            <a:ext cx="1904315" cy="584775"/>
          </a:xfrm>
          <a:prstGeom prst="rect">
            <a:avLst/>
          </a:prstGeom>
          <a:noFill/>
        </p:spPr>
        <p:txBody>
          <a:bodyPr wrap="square" rtlCol="0">
            <a:spAutoFit/>
          </a:bodyPr>
          <a:lstStyle/>
          <a:p>
            <a:r>
              <a:rPr lang="en-US" sz="3200" dirty="0">
                <a:latin typeface="Calibri" pitchFamily="34" charset="0"/>
                <a:cs typeface="Calibri" pitchFamily="34" charset="0"/>
              </a:rPr>
              <a:t>BETWEEN</a:t>
            </a:r>
          </a:p>
        </p:txBody>
      </p:sp>
      <p:pic>
        <p:nvPicPr>
          <p:cNvPr id="16" name="Google Shape;77;p16"/>
          <p:cNvPicPr preferRelativeResize="0"/>
          <p:nvPr/>
        </p:nvPicPr>
        <p:blipFill rotWithShape="1">
          <a:blip r:embed="rId3">
            <a:alphaModFix/>
          </a:blip>
          <a:srcRect/>
          <a:stretch/>
        </p:blipFill>
        <p:spPr>
          <a:xfrm>
            <a:off x="7911474" y="4531625"/>
            <a:ext cx="1232526" cy="611875"/>
          </a:xfrm>
          <a:prstGeom prst="rect">
            <a:avLst/>
          </a:prstGeom>
          <a:noFill/>
          <a:ln>
            <a:noFill/>
          </a:ln>
        </p:spPr>
      </p:pic>
      <p:sp>
        <p:nvSpPr>
          <p:cNvPr id="4" name="Rectangle 3"/>
          <p:cNvSpPr/>
          <p:nvPr/>
        </p:nvSpPr>
        <p:spPr>
          <a:xfrm>
            <a:off x="3574184" y="33828"/>
            <a:ext cx="2634054" cy="584775"/>
          </a:xfrm>
          <a:prstGeom prst="rect">
            <a:avLst/>
          </a:prstGeom>
        </p:spPr>
        <p:txBody>
          <a:bodyPr wrap="none">
            <a:spAutoFit/>
          </a:bodyPr>
          <a:lstStyle/>
          <a:p>
            <a:r>
              <a:rPr lang="en-US" sz="3200" b="1" dirty="0">
                <a:solidFill>
                  <a:srgbClr val="FF0000"/>
                </a:solidFill>
                <a:latin typeface="Calibri" pitchFamily="34" charset="0"/>
                <a:cs typeface="Calibri" pitchFamily="34" charset="0"/>
              </a:rPr>
              <a:t>WHERE AM I ?</a:t>
            </a:r>
          </a:p>
        </p:txBody>
      </p:sp>
    </p:spTree>
    <p:extLst>
      <p:ext uri="{BB962C8B-B14F-4D97-AF65-F5344CB8AC3E}">
        <p14:creationId xmlns:p14="http://schemas.microsoft.com/office/powerpoint/2010/main" val="306219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par>
                          <p:cTn id="17" fill="hold">
                            <p:stCondLst>
                              <p:cond delay="1000"/>
                            </p:stCondLst>
                            <p:childTnLst>
                              <p:par>
                                <p:cTn id="18" presetID="3" presetClass="entr" presetSubtype="1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par>
                          <p:cTn id="31" fill="hold">
                            <p:stCondLst>
                              <p:cond delay="500"/>
                            </p:stCondLst>
                            <p:childTnLst>
                              <p:par>
                                <p:cTn id="32" presetID="3" presetClass="entr" presetSubtype="10" fill="hold" nodeType="after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blinds(horizontal)">
                                      <p:cBhvr>
                                        <p:cTn id="34" dur="500"/>
                                        <p:tgtEl>
                                          <p:spTgt spid="11">
                                            <p:txEl>
                                              <p:pRg st="0" end="0"/>
                                            </p:txEl>
                                          </p:spTgt>
                                        </p:tgtEl>
                                      </p:cBhvr>
                                    </p:animEffect>
                                  </p:childTnLst>
                                </p:cTn>
                              </p:par>
                            </p:childTnLst>
                          </p:cTn>
                        </p:par>
                        <p:par>
                          <p:cTn id="35" fill="hold">
                            <p:stCondLst>
                              <p:cond delay="1000"/>
                            </p:stCondLst>
                            <p:childTnLst>
                              <p:par>
                                <p:cTn id="36" presetID="3" presetClass="entr" presetSubtype="10" fill="hold" nodeType="after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Effect transition="in" filter="blinds(horizontal)">
                                      <p:cBhvr>
                                        <p:cTn id="38" dur="500"/>
                                        <p:tgtEl>
                                          <p:spTgt spid="1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linds(horizontal)">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linds(horizontal)">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linds(horizontal)">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animBg="1"/>
      <p:bldP spid="10" grpId="0" animBg="1"/>
      <p:bldP spid="13" grpId="0" animBg="1"/>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a:buNone/>
            </a:pPr>
            <a:endParaRPr lang="en-US" dirty="0"/>
          </a:p>
        </p:txBody>
      </p:sp>
      <p:pic>
        <p:nvPicPr>
          <p:cNvPr id="1026" name="Picture 2" descr="C:\Users\SUNITA\Desktop\Beautiful-Hd-Scenery-Wallpapers-650x381.jpg"/>
          <p:cNvPicPr>
            <a:picLocks noChangeAspect="1" noChangeArrowheads="1"/>
          </p:cNvPicPr>
          <p:nvPr/>
        </p:nvPicPr>
        <p:blipFill>
          <a:blip r:embed="rId2"/>
          <a:srcRect/>
          <a:stretch>
            <a:fillRect/>
          </a:stretch>
        </p:blipFill>
        <p:spPr bwMode="auto">
          <a:xfrm>
            <a:off x="-13482" y="0"/>
            <a:ext cx="9144000" cy="5143500"/>
          </a:xfrm>
          <a:prstGeom prst="rect">
            <a:avLst/>
          </a:prstGeom>
          <a:noFill/>
        </p:spPr>
      </p:pic>
      <p:sp>
        <p:nvSpPr>
          <p:cNvPr id="14" name="TextBox 13"/>
          <p:cNvSpPr txBox="1"/>
          <p:nvPr/>
        </p:nvSpPr>
        <p:spPr>
          <a:xfrm>
            <a:off x="4149497" y="2276484"/>
            <a:ext cx="1938969" cy="400110"/>
          </a:xfrm>
          <a:prstGeom prst="rect">
            <a:avLst/>
          </a:prstGeom>
          <a:solidFill>
            <a:schemeClr val="accent5">
              <a:lumMod val="40000"/>
              <a:lumOff val="60000"/>
            </a:schemeClr>
          </a:solidFill>
        </p:spPr>
        <p:txBody>
          <a:bodyPr wrap="square" rtlCol="0">
            <a:spAutoFit/>
          </a:bodyPr>
          <a:lstStyle/>
          <a:p>
            <a:r>
              <a:rPr lang="en-US" sz="2000" b="1" dirty="0">
                <a:latin typeface="Calibri" pitchFamily="34" charset="0"/>
                <a:cs typeface="Calibri" pitchFamily="34" charset="0"/>
              </a:rPr>
              <a:t>AFTER  NUMBER</a:t>
            </a:r>
          </a:p>
        </p:txBody>
      </p:sp>
      <p:pic>
        <p:nvPicPr>
          <p:cNvPr id="15" name="Google Shape;77;p16"/>
          <p:cNvPicPr preferRelativeResize="0"/>
          <p:nvPr/>
        </p:nvPicPr>
        <p:blipFill rotWithShape="1">
          <a:blip r:embed="rId3">
            <a:alphaModFix/>
          </a:blip>
          <a:srcRect/>
          <a:stretch/>
        </p:blipFill>
        <p:spPr>
          <a:xfrm>
            <a:off x="7787575" y="4378897"/>
            <a:ext cx="1232526" cy="611875"/>
          </a:xfrm>
          <a:prstGeom prst="rect">
            <a:avLst/>
          </a:prstGeom>
          <a:noFill/>
          <a:ln>
            <a:noFill/>
          </a:ln>
        </p:spPr>
      </p:pic>
      <p:sp>
        <p:nvSpPr>
          <p:cNvPr id="23" name="TextBox 22"/>
          <p:cNvSpPr txBox="1"/>
          <p:nvPr/>
        </p:nvSpPr>
        <p:spPr>
          <a:xfrm>
            <a:off x="934589" y="842957"/>
            <a:ext cx="4876665" cy="1423055"/>
          </a:xfrm>
          <a:prstGeom prst="rect">
            <a:avLst/>
          </a:prstGeom>
          <a:solidFill>
            <a:srgbClr val="FFFF00"/>
          </a:solidFill>
        </p:spPr>
        <p:txBody>
          <a:bodyPr wrap="square" rtlCol="0">
            <a:spAutoFit/>
          </a:bodyPr>
          <a:lstStyle/>
          <a:p>
            <a:endParaRPr lang="en-US" sz="2400" b="1" dirty="0">
              <a:latin typeface="Calibri" pitchFamily="34" charset="0"/>
              <a:cs typeface="Calibri" pitchFamily="34" charset="0"/>
            </a:endParaRPr>
          </a:p>
        </p:txBody>
      </p:sp>
      <p:sp>
        <p:nvSpPr>
          <p:cNvPr id="4" name="Oval 3"/>
          <p:cNvSpPr/>
          <p:nvPr/>
        </p:nvSpPr>
        <p:spPr>
          <a:xfrm>
            <a:off x="4107305" y="1080301"/>
            <a:ext cx="1244184" cy="103331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800" dirty="0">
                <a:solidFill>
                  <a:schemeClr val="bg1"/>
                </a:solidFill>
                <a:latin typeface="Calibri" pitchFamily="34" charset="0"/>
                <a:cs typeface="Calibri" pitchFamily="34" charset="0"/>
              </a:rPr>
              <a:t>7</a:t>
            </a:r>
          </a:p>
        </p:txBody>
      </p:sp>
      <p:sp>
        <p:nvSpPr>
          <p:cNvPr id="25" name="Oval 24"/>
          <p:cNvSpPr/>
          <p:nvPr/>
        </p:nvSpPr>
        <p:spPr>
          <a:xfrm>
            <a:off x="1448194" y="1080301"/>
            <a:ext cx="1244184" cy="103331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800" dirty="0">
                <a:solidFill>
                  <a:schemeClr val="bg1"/>
                </a:solidFill>
                <a:latin typeface="Calibri" pitchFamily="34" charset="0"/>
                <a:cs typeface="Calibri" pitchFamily="34" charset="0"/>
              </a:rPr>
              <a:t>5</a:t>
            </a:r>
          </a:p>
        </p:txBody>
      </p:sp>
      <p:sp>
        <p:nvSpPr>
          <p:cNvPr id="26" name="Oval 25"/>
          <p:cNvSpPr/>
          <p:nvPr/>
        </p:nvSpPr>
        <p:spPr>
          <a:xfrm>
            <a:off x="2795800" y="1080301"/>
            <a:ext cx="1244184" cy="103331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800" dirty="0">
                <a:solidFill>
                  <a:schemeClr val="bg1"/>
                </a:solidFill>
                <a:latin typeface="Calibri" pitchFamily="34" charset="0"/>
                <a:cs typeface="Calibri" pitchFamily="34" charset="0"/>
              </a:rPr>
              <a:t>6</a:t>
            </a:r>
          </a:p>
        </p:txBody>
      </p:sp>
      <p:sp>
        <p:nvSpPr>
          <p:cNvPr id="27" name="Oval 26"/>
          <p:cNvSpPr/>
          <p:nvPr/>
        </p:nvSpPr>
        <p:spPr>
          <a:xfrm>
            <a:off x="4107305" y="1065742"/>
            <a:ext cx="1244184" cy="1033311"/>
          </a:xfrm>
          <a:prstGeom prst="ellipse">
            <a:avLst/>
          </a:prstGeom>
          <a:solidFill>
            <a:srgbClr val="B63A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800" dirty="0">
                <a:solidFill>
                  <a:schemeClr val="bg1"/>
                </a:solidFill>
                <a:latin typeface="Calibri" pitchFamily="34" charset="0"/>
                <a:cs typeface="Calibri" pitchFamily="34" charset="0"/>
              </a:rPr>
              <a:t>7</a:t>
            </a:r>
          </a:p>
        </p:txBody>
      </p:sp>
      <p:sp>
        <p:nvSpPr>
          <p:cNvPr id="28" name="Oval 27"/>
          <p:cNvSpPr/>
          <p:nvPr/>
        </p:nvSpPr>
        <p:spPr>
          <a:xfrm>
            <a:off x="1455823" y="1110712"/>
            <a:ext cx="1244184" cy="1033311"/>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800" dirty="0">
                <a:solidFill>
                  <a:schemeClr val="bg1"/>
                </a:solidFill>
                <a:latin typeface="Calibri" pitchFamily="34" charset="0"/>
                <a:cs typeface="Calibri" pitchFamily="34" charset="0"/>
              </a:rPr>
              <a:t>5</a:t>
            </a:r>
          </a:p>
        </p:txBody>
      </p:sp>
      <p:sp>
        <p:nvSpPr>
          <p:cNvPr id="30" name="TextBox 29"/>
          <p:cNvSpPr txBox="1"/>
          <p:nvPr/>
        </p:nvSpPr>
        <p:spPr>
          <a:xfrm>
            <a:off x="207796" y="2308430"/>
            <a:ext cx="2143779" cy="400110"/>
          </a:xfrm>
          <a:prstGeom prst="rect">
            <a:avLst/>
          </a:prstGeom>
          <a:solidFill>
            <a:schemeClr val="accent5">
              <a:lumMod val="40000"/>
              <a:lumOff val="60000"/>
            </a:schemeClr>
          </a:solidFill>
        </p:spPr>
        <p:txBody>
          <a:bodyPr wrap="square" rtlCol="0">
            <a:spAutoFit/>
          </a:bodyPr>
          <a:lstStyle/>
          <a:p>
            <a:r>
              <a:rPr lang="en-US" sz="2000" b="1" dirty="0">
                <a:latin typeface="Calibri" pitchFamily="34" charset="0"/>
                <a:cs typeface="Calibri" pitchFamily="34" charset="0"/>
              </a:rPr>
              <a:t>BEFORE  NUMBER</a:t>
            </a:r>
          </a:p>
        </p:txBody>
      </p:sp>
      <p:sp>
        <p:nvSpPr>
          <p:cNvPr id="31" name="TextBox 30"/>
          <p:cNvSpPr txBox="1"/>
          <p:nvPr/>
        </p:nvSpPr>
        <p:spPr>
          <a:xfrm>
            <a:off x="2351575" y="642902"/>
            <a:ext cx="2396649" cy="400110"/>
          </a:xfrm>
          <a:prstGeom prst="rect">
            <a:avLst/>
          </a:prstGeom>
          <a:solidFill>
            <a:schemeClr val="accent5">
              <a:lumMod val="40000"/>
              <a:lumOff val="60000"/>
            </a:schemeClr>
          </a:solidFill>
        </p:spPr>
        <p:txBody>
          <a:bodyPr wrap="square" rtlCol="0">
            <a:spAutoFit/>
          </a:bodyPr>
          <a:lstStyle/>
          <a:p>
            <a:r>
              <a:rPr lang="en-US" sz="2000" b="1" dirty="0">
                <a:latin typeface="Calibri" pitchFamily="34" charset="0"/>
                <a:cs typeface="Calibri" pitchFamily="34" charset="0"/>
              </a:rPr>
              <a:t>BETWEEN  NUMBER</a:t>
            </a:r>
          </a:p>
        </p:txBody>
      </p:sp>
      <p:pic>
        <p:nvPicPr>
          <p:cNvPr id="16" name="Picture 4" descr="C:\Users\TEMP.LAPTOP-7C5TA86M.000.001\Desktop\images.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836" b="80874" l="9818" r="89818"/>
                    </a14:imgEffect>
                  </a14:imgLayer>
                </a14:imgProps>
              </a:ext>
              <a:ext uri="{28A0092B-C50C-407E-A947-70E740481C1C}">
                <a14:useLocalDpi xmlns:a14="http://schemas.microsoft.com/office/drawing/2010/main" val="0"/>
              </a:ext>
            </a:extLst>
          </a:blip>
          <a:srcRect/>
          <a:stretch>
            <a:fillRect/>
          </a:stretch>
        </p:blipFill>
        <p:spPr bwMode="auto">
          <a:xfrm flipH="1">
            <a:off x="5811253" y="3482443"/>
            <a:ext cx="3006427" cy="16694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68212" y="5966"/>
            <a:ext cx="4891083" cy="584775"/>
          </a:xfrm>
          <a:prstGeom prst="rect">
            <a:avLst/>
          </a:prstGeom>
        </p:spPr>
        <p:txBody>
          <a:bodyPr wrap="none">
            <a:spAutoFit/>
          </a:bodyPr>
          <a:lstStyle/>
          <a:p>
            <a:pPr algn="ctr"/>
            <a:r>
              <a:rPr lang="en-US" sz="3200" b="1" dirty="0">
                <a:solidFill>
                  <a:srgbClr val="FF0000"/>
                </a:solidFill>
                <a:latin typeface="Calibri" pitchFamily="34" charset="0"/>
                <a:cs typeface="Calibri" pitchFamily="34" charset="0"/>
              </a:rPr>
              <a:t>LET’S PLAY WITH NUMBERS</a:t>
            </a:r>
          </a:p>
        </p:txBody>
      </p:sp>
    </p:spTree>
    <p:extLst>
      <p:ext uri="{BB962C8B-B14F-4D97-AF65-F5344CB8AC3E}">
        <p14:creationId xmlns:p14="http://schemas.microsoft.com/office/powerpoint/2010/main" val="324589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4"/>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2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fill="hold"/>
                                        <p:tgtEl>
                                          <p:spTgt spid="27"/>
                                        </p:tgtEl>
                                        <p:attrNameLst>
                                          <p:attrName>ppt_x</p:attrName>
                                        </p:attrNameLst>
                                      </p:cBhvr>
                                      <p:tavLst>
                                        <p:tav tm="0">
                                          <p:val>
                                            <p:strVal val="#ppt_x"/>
                                          </p:val>
                                        </p:tav>
                                        <p:tav tm="100000">
                                          <p:val>
                                            <p:strVal val="#ppt_x"/>
                                          </p:val>
                                        </p:tav>
                                      </p:tavLst>
                                    </p:anim>
                                    <p:anim calcmode="lin" valueType="num">
                                      <p:cBhvr additive="base">
                                        <p:cTn id="3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blinds(horizontal)">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blinds(horizontal)">
                                      <p:cBhvr>
                                        <p:cTn id="5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3" grpId="0" animBg="1"/>
      <p:bldP spid="4" grpId="0" animBg="1"/>
      <p:bldP spid="4" grpId="1" animBg="1"/>
      <p:bldP spid="25" grpId="0" animBg="1"/>
      <p:bldP spid="25" grpId="1" animBg="1"/>
      <p:bldP spid="26" grpId="0" animBg="1"/>
      <p:bldP spid="27" grpId="0" animBg="1"/>
      <p:bldP spid="28" grpId="0" animBg="1"/>
      <p:bldP spid="30"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82" y="595792"/>
            <a:ext cx="8520600" cy="572700"/>
          </a:xfrm>
        </p:spPr>
        <p:txBody>
          <a:bodyPr/>
          <a:lstStyle/>
          <a:p>
            <a:pPr algn="ctr"/>
            <a:r>
              <a:rPr lang="en-IN" sz="2000" b="1" dirty="0">
                <a:solidFill>
                  <a:schemeClr val="tx1"/>
                </a:solidFill>
              </a:rPr>
              <a:t>COLOUR THE BEFORE OBJECT YELLOW, BETWEEN OBJECT RED AND AFTER OBJECT PINK</a:t>
            </a:r>
            <a:r>
              <a:rPr lang="en-IN" sz="2000" b="1" dirty="0">
                <a:solidFill>
                  <a:srgbClr val="FF0000"/>
                </a:solidFill>
              </a:rPr>
              <a:t>.</a:t>
            </a:r>
          </a:p>
        </p:txBody>
      </p:sp>
      <p:sp>
        <p:nvSpPr>
          <p:cNvPr id="3" name="Text Placeholder 2"/>
          <p:cNvSpPr>
            <a:spLocks noGrp="1"/>
          </p:cNvSpPr>
          <p:nvPr>
            <p:ph type="body" idx="1"/>
          </p:nvPr>
        </p:nvSpPr>
        <p:spPr>
          <a:xfrm>
            <a:off x="5563518" y="2677099"/>
            <a:ext cx="3268782" cy="1891776"/>
          </a:xfrm>
        </p:spPr>
        <p:txBody>
          <a:bodyPr/>
          <a:lstStyle/>
          <a:p>
            <a:pPr marL="114060" indent="0">
              <a:buNone/>
            </a:pPr>
            <a:endParaRPr lang="en-IN" dirty="0"/>
          </a:p>
        </p:txBody>
      </p:sp>
      <p:sp>
        <p:nvSpPr>
          <p:cNvPr id="11" name="Rectangle 10"/>
          <p:cNvSpPr/>
          <p:nvPr/>
        </p:nvSpPr>
        <p:spPr>
          <a:xfrm>
            <a:off x="1406791" y="1293907"/>
            <a:ext cx="6371117" cy="334912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2" name="Picture 11" descr="C:\Users\user\Downloads\20210630_190252.png"/>
          <p:cNvPicPr/>
          <p:nvPr/>
        </p:nvPicPr>
        <p:blipFill>
          <a:blip r:embed="rId2">
            <a:extLst>
              <a:ext uri="{28A0092B-C50C-407E-A947-70E740481C1C}">
                <a14:useLocalDpi xmlns:a14="http://schemas.microsoft.com/office/drawing/2010/main" val="0"/>
              </a:ext>
            </a:extLst>
          </a:blip>
          <a:srcRect/>
          <a:stretch>
            <a:fillRect/>
          </a:stretch>
        </p:blipFill>
        <p:spPr bwMode="auto">
          <a:xfrm>
            <a:off x="3906146" y="2042101"/>
            <a:ext cx="1569236" cy="1626514"/>
          </a:xfrm>
          <a:prstGeom prst="rect">
            <a:avLst/>
          </a:prstGeom>
          <a:noFill/>
          <a:ln>
            <a:noFill/>
          </a:ln>
        </p:spPr>
      </p:pic>
      <p:pic>
        <p:nvPicPr>
          <p:cNvPr id="13" name="Picture 12" descr="C:\Users\user\Downloads\images (3).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5963" y="2009050"/>
            <a:ext cx="1596215" cy="1659565"/>
          </a:xfrm>
          <a:prstGeom prst="rect">
            <a:avLst/>
          </a:prstGeom>
          <a:noFill/>
        </p:spPr>
      </p:pic>
      <p:pic>
        <p:nvPicPr>
          <p:cNvPr id="14" name="Picture 13" descr="C:\Users\user\Downloads\images (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7590" y="2009050"/>
            <a:ext cx="1595914" cy="1659565"/>
          </a:xfrm>
          <a:prstGeom prst="rect">
            <a:avLst/>
          </a:prstGeom>
          <a:noFill/>
        </p:spPr>
      </p:pic>
      <p:sp>
        <p:nvSpPr>
          <p:cNvPr id="15" name="TextBox 14"/>
          <p:cNvSpPr txBox="1"/>
          <p:nvPr/>
        </p:nvSpPr>
        <p:spPr>
          <a:xfrm>
            <a:off x="2672967" y="11017"/>
            <a:ext cx="3838764" cy="584775"/>
          </a:xfrm>
          <a:prstGeom prst="rect">
            <a:avLst/>
          </a:prstGeom>
          <a:noFill/>
        </p:spPr>
        <p:txBody>
          <a:bodyPr wrap="square" rtlCol="0">
            <a:spAutoFit/>
          </a:bodyPr>
          <a:lstStyle/>
          <a:p>
            <a:r>
              <a:rPr lang="en-IN" sz="3200" b="1" dirty="0">
                <a:solidFill>
                  <a:srgbClr val="FF0000"/>
                </a:solidFill>
                <a:latin typeface="Calibri" pitchFamily="34" charset="0"/>
                <a:cs typeface="Calibri" pitchFamily="34" charset="0"/>
              </a:rPr>
              <a:t>HOME ASSIGNMENT</a:t>
            </a:r>
          </a:p>
        </p:txBody>
      </p:sp>
      <p:sp>
        <p:nvSpPr>
          <p:cNvPr id="16" name="Oval 15"/>
          <p:cNvSpPr/>
          <p:nvPr/>
        </p:nvSpPr>
        <p:spPr>
          <a:xfrm>
            <a:off x="609023" y="99153"/>
            <a:ext cx="1844643" cy="49664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N" sz="2000" b="1">
                <a:solidFill>
                  <a:schemeClr val="tx1"/>
                </a:solidFill>
              </a:rPr>
              <a:t>Dt.</a:t>
            </a:r>
            <a:endParaRPr lang="en-IN" sz="2000" b="1" dirty="0">
              <a:solidFill>
                <a:schemeClr val="tx1"/>
              </a:solidFill>
            </a:endParaRPr>
          </a:p>
          <a:p>
            <a:pPr algn="ctr"/>
            <a:r>
              <a:rPr lang="en-IN" sz="2000" b="1" dirty="0">
                <a:solidFill>
                  <a:schemeClr val="tx1"/>
                </a:solidFill>
              </a:rPr>
              <a:t>30/6/21</a:t>
            </a:r>
          </a:p>
        </p:txBody>
      </p:sp>
    </p:spTree>
    <p:extLst>
      <p:ext uri="{BB962C8B-B14F-4D97-AF65-F5344CB8AC3E}">
        <p14:creationId xmlns:p14="http://schemas.microsoft.com/office/powerpoint/2010/main" val="3105755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4">
            <a:alphaModFix/>
          </a:blip>
          <a:srcRect/>
          <a:stretch/>
        </p:blipFill>
        <p:spPr>
          <a:xfrm>
            <a:off x="7787575" y="4378897"/>
            <a:ext cx="1232526" cy="611875"/>
          </a:xfrm>
          <a:prstGeom prst="rect">
            <a:avLst/>
          </a:prstGeom>
          <a:noFill/>
          <a:ln>
            <a:noFill/>
          </a:ln>
        </p:spPr>
      </p:pic>
      <p:sp>
        <p:nvSpPr>
          <p:cNvPr id="78" name="Google Shape;78;p16"/>
          <p:cNvSpPr txBox="1"/>
          <p:nvPr/>
        </p:nvSpPr>
        <p:spPr>
          <a:xfrm>
            <a:off x="621425" y="743500"/>
            <a:ext cx="7801200" cy="3562200"/>
          </a:xfrm>
          <a:prstGeom prst="rect">
            <a:avLst/>
          </a:prstGeom>
          <a:noFill/>
          <a:ln>
            <a:noFill/>
          </a:ln>
        </p:spPr>
        <p:txBody>
          <a:bodyPr spcFirstLastPara="1" wrap="square" lIns="91232" tIns="91232" rIns="91232" bIns="91232" anchor="ctr" anchorCtr="0">
            <a:noAutofit/>
          </a:bodyPr>
          <a:lstStyle/>
          <a:p>
            <a:pPr marL="456200" algn="ctr">
              <a:lnSpc>
                <a:spcPct val="115000"/>
              </a:lnSpc>
              <a:buSzPts val="4000"/>
            </a:pPr>
            <a:r>
              <a:rPr lang="en" sz="4000" b="1" dirty="0"/>
              <a:t>THANKING YOU</a:t>
            </a:r>
            <a:endParaRPr sz="4000" b="1"/>
          </a:p>
          <a:p>
            <a:pPr marL="456200" algn="ctr">
              <a:lnSpc>
                <a:spcPct val="115000"/>
              </a:lnSpc>
              <a:buSzPts val="4000"/>
            </a:pPr>
            <a:r>
              <a:rPr lang="en" sz="4000" b="1" dirty="0">
                <a:solidFill>
                  <a:srgbClr val="FF0000"/>
                </a:solidFill>
              </a:rPr>
              <a:t>ODM EDUCATIONAL GROUP</a:t>
            </a:r>
            <a:endParaRPr sz="4000" b="1">
              <a:solidFill>
                <a:srgbClr val="FF0000"/>
              </a:solidFill>
            </a:endParaRPr>
          </a:p>
          <a:p>
            <a:pPr>
              <a:buSzPts val="1400"/>
            </a:pPr>
            <a:endParaRPr/>
          </a:p>
        </p:txBody>
      </p:sp>
    </p:spTree>
  </p:cSld>
  <p:clrMapOvr>
    <a:overrideClrMapping bg1="lt1" tx1="dk1" bg2="dk2" tx2="lt2" accent1="accent1" accent2="accent2" accent3="accent3" accent4="accent4" accent5="accent5" accent6="accent6" hlink="hlink" folHlink="folHlink"/>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2.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3.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docProps/app.xml><?xml version="1.0" encoding="utf-8"?>
<Properties xmlns="http://schemas.openxmlformats.org/officeDocument/2006/extended-properties" xmlns:vt="http://schemas.openxmlformats.org/officeDocument/2006/docPropsVTypes">
  <Template/>
  <TotalTime>848</TotalTime>
  <Words>120</Words>
  <Application>Microsoft Office PowerPoint</Application>
  <PresentationFormat>On-screen Show (16:9)</PresentationFormat>
  <Paragraphs>49</Paragraphs>
  <Slides>8</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lpstr>COLOUR THE BEFORE OBJECT YELLOW, BETWEEN OBJECT RED AND AFTER OBJECT PINK.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Nishitha Nanda</cp:lastModifiedBy>
  <cp:revision>81</cp:revision>
  <dcterms:modified xsi:type="dcterms:W3CDTF">2021-08-02T05:20:45Z</dcterms:modified>
</cp:coreProperties>
</file>