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3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>
      <p:cViewPr varScale="1">
        <p:scale>
          <a:sx n="61" d="100"/>
          <a:sy n="61" d="100"/>
        </p:scale>
        <p:origin x="138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530468-6DBF-4B94-BF63-A16E03666787}" type="datetimeFigureOut">
              <a:rPr lang="en-IN" smtClean="0"/>
              <a:t>03-11-2021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E4D1F5-070B-4D11-9A45-2629554AF07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9412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11/3/2021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11/3/2021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11/3/2021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11/3/2021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11/3/2021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11/3/2021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11/3/2021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11/3/2021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11/3/2021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11/3/2021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11/3/2021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A3DE4-CC1F-4135-96EF-0FF1BC37B12B}" type="datetimeFigureOut">
              <a:rPr lang="en-US" smtClean="0"/>
              <a:pPr/>
              <a:t>11/3/2021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  <p:pic>
        <p:nvPicPr>
          <p:cNvPr id="7" name="Google Shape;55;p1"/>
          <p:cNvPicPr preferRelativeResize="0"/>
          <p:nvPr userDrawn="1"/>
        </p:nvPicPr>
        <p:blipFill rotWithShape="1">
          <a:blip r:embed="rId13" cstate="print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54;p1"/>
          <p:cNvPicPr preferRelativeResize="0"/>
          <p:nvPr userDrawn="1"/>
        </p:nvPicPr>
        <p:blipFill rotWithShape="1">
          <a:blip r:embed="rId14">
            <a:alphaModFix/>
          </a:blip>
          <a:srcRect/>
          <a:stretch/>
        </p:blipFill>
        <p:spPr>
          <a:xfrm>
            <a:off x="0" y="5492140"/>
            <a:ext cx="9144000" cy="136586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 ASSIGNMENT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/>
              <a:t>1. Write a python program to   print all the odd numbers  in between 1 to 100</a:t>
            </a:r>
          </a:p>
          <a:p>
            <a:pPr marL="0" indent="0">
              <a:buNone/>
            </a:pPr>
            <a:r>
              <a:rPr lang="en-US" sz="2200" dirty="0"/>
              <a:t>2. Write a python program to print 1 to 10 and display their sum.</a:t>
            </a:r>
          </a:p>
          <a:p>
            <a:pPr marL="0" indent="0">
              <a:buNone/>
            </a:pPr>
            <a:r>
              <a:rPr lang="en-US" sz="2200" dirty="0"/>
              <a:t>3. Write a python program to input two no as a range display all the odd numbers  in between them.</a:t>
            </a:r>
          </a:p>
          <a:p>
            <a:pPr marL="0" indent="0">
              <a:buNone/>
            </a:pPr>
            <a:r>
              <a:rPr lang="en-US" sz="2200" dirty="0"/>
              <a:t>4. Write a python program to input a no display its factorial value.</a:t>
            </a:r>
          </a:p>
          <a:p>
            <a:pPr marL="0" indent="0">
              <a:buNone/>
            </a:pPr>
            <a:r>
              <a:rPr lang="en-US" sz="2200" dirty="0"/>
              <a:t>5. Write a python program to input two number as base and exponent  display the power value without using exponent operator.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1149</TotalTime>
  <Words>95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HOME ASSIGNMENT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Formulas in Excel 2016</dc:title>
  <dc:creator>ashish</dc:creator>
  <cp:lastModifiedBy>Ashish Ray</cp:lastModifiedBy>
  <cp:revision>82</cp:revision>
  <dcterms:created xsi:type="dcterms:W3CDTF">2020-06-19T05:51:45Z</dcterms:created>
  <dcterms:modified xsi:type="dcterms:W3CDTF">2021-11-03T09:32:58Z</dcterms:modified>
</cp:coreProperties>
</file>