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5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530468-6DBF-4B94-BF63-A16E03666787}" type="datetimeFigureOut">
              <a:rPr lang="en-IN" smtClean="0"/>
              <a:t>10-05-2021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E4D1F5-070B-4D11-9A45-2629554AF07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9412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A3DE4-CC1F-4135-96EF-0FF1BC37B12B}" type="datetimeFigureOut">
              <a:rPr lang="en-US" smtClean="0"/>
              <a:pPr/>
              <a:t>5/10/2021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FD45-CF2D-4E90-9273-2D2DDE2676C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A3DE4-CC1F-4135-96EF-0FF1BC37B12B}" type="datetimeFigureOut">
              <a:rPr lang="en-US" smtClean="0"/>
              <a:pPr/>
              <a:t>5/10/2021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FD45-CF2D-4E90-9273-2D2DDE2676C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A3DE4-CC1F-4135-96EF-0FF1BC37B12B}" type="datetimeFigureOut">
              <a:rPr lang="en-US" smtClean="0"/>
              <a:pPr/>
              <a:t>5/10/2021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FD45-CF2D-4E90-9273-2D2DDE2676C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A3DE4-CC1F-4135-96EF-0FF1BC37B12B}" type="datetimeFigureOut">
              <a:rPr lang="en-US" smtClean="0"/>
              <a:pPr/>
              <a:t>5/10/2021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FD45-CF2D-4E90-9273-2D2DDE2676C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A3DE4-CC1F-4135-96EF-0FF1BC37B12B}" type="datetimeFigureOut">
              <a:rPr lang="en-US" smtClean="0"/>
              <a:pPr/>
              <a:t>5/10/2021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FD45-CF2D-4E90-9273-2D2DDE2676C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A3DE4-CC1F-4135-96EF-0FF1BC37B12B}" type="datetimeFigureOut">
              <a:rPr lang="en-US" smtClean="0"/>
              <a:pPr/>
              <a:t>5/10/2021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FD45-CF2D-4E90-9273-2D2DDE2676C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A3DE4-CC1F-4135-96EF-0FF1BC37B12B}" type="datetimeFigureOut">
              <a:rPr lang="en-US" smtClean="0"/>
              <a:pPr/>
              <a:t>5/10/2021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FD45-CF2D-4E90-9273-2D2DDE2676C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A3DE4-CC1F-4135-96EF-0FF1BC37B12B}" type="datetimeFigureOut">
              <a:rPr lang="en-US" smtClean="0"/>
              <a:pPr/>
              <a:t>5/10/2021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FD45-CF2D-4E90-9273-2D2DDE2676C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A3DE4-CC1F-4135-96EF-0FF1BC37B12B}" type="datetimeFigureOut">
              <a:rPr lang="en-US" smtClean="0"/>
              <a:pPr/>
              <a:t>5/10/2021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FD45-CF2D-4E90-9273-2D2DDE2676C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A3DE4-CC1F-4135-96EF-0FF1BC37B12B}" type="datetimeFigureOut">
              <a:rPr lang="en-US" smtClean="0"/>
              <a:pPr/>
              <a:t>5/10/2021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FD45-CF2D-4E90-9273-2D2DDE2676C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A3DE4-CC1F-4135-96EF-0FF1BC37B12B}" type="datetimeFigureOut">
              <a:rPr lang="en-US" smtClean="0"/>
              <a:pPr/>
              <a:t>5/10/2021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FD45-CF2D-4E90-9273-2D2DDE2676C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0A3DE4-CC1F-4135-96EF-0FF1BC37B12B}" type="datetimeFigureOut">
              <a:rPr lang="en-US" smtClean="0"/>
              <a:pPr/>
              <a:t>5/10/2021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4FD45-CF2D-4E90-9273-2D2DDE2676C3}" type="slidenum">
              <a:rPr lang="en-IN" smtClean="0"/>
              <a:pPr/>
              <a:t>‹#›</a:t>
            </a:fld>
            <a:endParaRPr lang="en-IN"/>
          </a:p>
        </p:txBody>
      </p:sp>
      <p:pic>
        <p:nvPicPr>
          <p:cNvPr id="7" name="Google Shape;55;p1"/>
          <p:cNvPicPr preferRelativeResize="0"/>
          <p:nvPr userDrawn="1"/>
        </p:nvPicPr>
        <p:blipFill rotWithShape="1">
          <a:blip r:embed="rId13" cstate="print">
            <a:alphaModFix/>
          </a:blip>
          <a:srcRect/>
          <a:stretch/>
        </p:blipFill>
        <p:spPr>
          <a:xfrm>
            <a:off x="222675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54;p1"/>
          <p:cNvPicPr preferRelativeResize="0"/>
          <p:nvPr userDrawn="1"/>
        </p:nvPicPr>
        <p:blipFill rotWithShape="1">
          <a:blip r:embed="rId14">
            <a:alphaModFix/>
          </a:blip>
          <a:srcRect/>
          <a:stretch/>
        </p:blipFill>
        <p:spPr>
          <a:xfrm>
            <a:off x="0" y="5492140"/>
            <a:ext cx="9144000" cy="136586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A5B27-FA22-4BC2-B472-7C33BAEC3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HOME ASSIGNMENT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2CCEC-F7B9-41C8-9896-09C5A0CD54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000" dirty="0"/>
              <a:t>1. What is Ms Access?</a:t>
            </a:r>
          </a:p>
          <a:p>
            <a:r>
              <a:rPr lang="en-IN" sz="2000" dirty="0"/>
              <a:t>2. What is Table?</a:t>
            </a:r>
          </a:p>
          <a:p>
            <a:r>
              <a:rPr lang="en-IN" sz="2000" dirty="0"/>
              <a:t>3. What is Quick Access Tool bar?</a:t>
            </a:r>
          </a:p>
          <a:p>
            <a:r>
              <a:rPr lang="en-IN" sz="2000" dirty="0"/>
              <a:t>4. How many way you can create Table?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16066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868</TotalTime>
  <Words>34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HOME ASSIGNMENT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Formulas in Excel 2016</dc:title>
  <dc:creator>ashish</dc:creator>
  <cp:lastModifiedBy>Ashish Ray</cp:lastModifiedBy>
  <cp:revision>58</cp:revision>
  <dcterms:created xsi:type="dcterms:W3CDTF">2020-06-19T05:51:45Z</dcterms:created>
  <dcterms:modified xsi:type="dcterms:W3CDTF">2021-05-10T15:43:48Z</dcterms:modified>
</cp:coreProperties>
</file>