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674" autoAdjust="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0FCA4-7746-4207-A5FB-9AEF16FF7276}" type="datetimeFigureOut">
              <a:rPr lang="en-IN" smtClean="0"/>
              <a:t>10-05-2021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5D871-1F4C-4E98-B17A-AB959A7D9E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589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5/10/2021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5/10/2021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5/10/2021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5/10/2021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5/10/2021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5/10/2021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5/10/2021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5/10/2021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5/10/2021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5/10/2021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5/10/2021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7B2B1-BBD5-4F74-8CBD-076D39BC2702}" type="datetimeFigureOut">
              <a:rPr lang="en-US" smtClean="0"/>
              <a:pPr/>
              <a:t>5/10/2021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  <p:pic>
        <p:nvPicPr>
          <p:cNvPr id="7" name="Google Shape;55;p1"/>
          <p:cNvPicPr preferRelativeResize="0"/>
          <p:nvPr userDrawn="1"/>
        </p:nvPicPr>
        <p:blipFill rotWithShape="1">
          <a:blip r:embed="rId13" cstate="print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4;p1"/>
          <p:cNvPicPr preferRelativeResize="0"/>
          <p:nvPr userDrawn="1"/>
        </p:nvPicPr>
        <p:blipFill rotWithShape="1">
          <a:blip r:embed="rId14">
            <a:alphaModFix/>
          </a:blip>
          <a:srcRect/>
          <a:stretch/>
        </p:blipFill>
        <p:spPr>
          <a:xfrm>
            <a:off x="0" y="5492140"/>
            <a:ext cx="9144000" cy="136586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0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20D9-7865-4203-B6DE-9482D150E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HOME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D48CE-A077-4E5D-834A-2934D150F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1. write the steps to create a Form?</a:t>
            </a:r>
          </a:p>
          <a:p>
            <a:r>
              <a:rPr lang="en-US" sz="2000" dirty="0"/>
              <a:t>.2. What is Database?</a:t>
            </a:r>
          </a:p>
          <a:p>
            <a:r>
              <a:rPr lang="en-US" sz="2000" dirty="0"/>
              <a:t> 3. What is Record? </a:t>
            </a:r>
          </a:p>
          <a:p>
            <a:r>
              <a:rPr lang="en-US" sz="2000" dirty="0"/>
              <a:t>4. What is Field? 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790724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1988</TotalTime>
  <Words>32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HOME ASSIGNMENT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</dc:title>
  <dc:creator>ashish</dc:creator>
  <cp:lastModifiedBy>Ashish Ray</cp:lastModifiedBy>
  <cp:revision>79</cp:revision>
  <dcterms:created xsi:type="dcterms:W3CDTF">2020-06-18T15:31:17Z</dcterms:created>
  <dcterms:modified xsi:type="dcterms:W3CDTF">2021-05-10T15:33:07Z</dcterms:modified>
</cp:coreProperties>
</file>