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9"/>
  </p:notesMasterIdLst>
  <p:sldIdLst>
    <p:sldId id="260" r:id="rId2"/>
    <p:sldId id="258" r:id="rId3"/>
    <p:sldId id="283" r:id="rId4"/>
    <p:sldId id="284" r:id="rId5"/>
    <p:sldId id="285" r:id="rId6"/>
    <p:sldId id="286" r:id="rId7"/>
    <p:sldId id="259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  <p:cmAuthor id="2" name="cga-6" initials="c" lastIdx="1" clrIdx="1"/>
  <p:cmAuthor id="3" name="hp" initials="h" lastIdx="1" clrIdx="2">
    <p:extLst>
      <p:ext uri="{19B8F6BF-5375-455C-9EA6-DF929625EA0E}">
        <p15:presenceInfo xmlns:p15="http://schemas.microsoft.com/office/powerpoint/2012/main" userId="h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>
        <p:guide orient="horz" pos="16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6155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14220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01123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8186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 panose="020B0604020202020204"/>
              <a:buChar char="●"/>
              <a:defRPr sz="1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3809538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22675" y="997800"/>
            <a:ext cx="8763000" cy="2779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endParaRPr lang="en-IN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3000" b="1" i="0" u="none" strike="noStrike" cap="none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LITERATURE</a:t>
            </a:r>
            <a:endParaRPr lang="en-GB" sz="3000" b="1" i="0" u="none" strike="noStrike" cap="none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 panose="020B0604020202020204"/>
              <a:buNone/>
            </a:pPr>
            <a:r>
              <a:rPr lang="en-US" sz="25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STD-VII</a:t>
            </a:r>
          </a:p>
        </p:txBody>
      </p:sp>
      <p:sp>
        <p:nvSpPr>
          <p:cNvPr id="57" name="Google Shape;57;p1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22175" y="2571738"/>
            <a:ext cx="4764000" cy="123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SUBJECT </a:t>
            </a:r>
            <a:r>
              <a:rPr lang="en-GB" b="1" dirty="0"/>
              <a:t>: ENGLISH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NUMBER: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b="1" dirty="0"/>
              <a:t>PERIOD NUMBER : 1</a:t>
            </a:r>
            <a:endParaRPr sz="1400" b="1" i="0" u="none" strike="noStrike" cap="none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400" b="1" i="0" u="none" strike="noStrike" cap="none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CHAPTER NAME :Tiger</a:t>
            </a:r>
            <a:endParaRPr lang="en-GB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59690" y="56515"/>
            <a:ext cx="8688070" cy="6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US" sz="2800" b="1" i="0" u="none" strike="noStrike" cap="none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Reading A. Answer these questions.</a:t>
            </a:r>
          </a:p>
        </p:txBody>
      </p:sp>
      <p:sp>
        <p:nvSpPr>
          <p:cNvPr id="72" name="Google Shape;72;p15"/>
          <p:cNvSpPr txBox="1"/>
          <p:nvPr/>
        </p:nvSpPr>
        <p:spPr>
          <a:xfrm>
            <a:off x="227965" y="382772"/>
            <a:ext cx="8688070" cy="4521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 The tiger family is being hunted and its numbers are reducing.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The poachers ground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Sheru's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bone to powder which would be used in some Chinese medicine.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His bones and skin would be shipped to some place where they would be hung on the wall as decoration.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3. People think that the bones of the tiger would cure a sick man and bring him back to life.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4. According to the speaker, the souls of the people killing the tigers are sick. He calls them sick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because they are killing a beautiful animal just to experiment with its skin and bones in order to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satisfy their own greed.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5. The speaker says the tiger's 'black-and-gold won't shimmer now' because it is not alive anymore.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6. The tiger's bones have been packed and made ready to send to the medicine makers.</a:t>
            </a:r>
            <a:endParaRPr sz="16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59690" y="56515"/>
            <a:ext cx="8688070" cy="6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US" sz="28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B. Think and answer.</a:t>
            </a:r>
            <a:endParaRPr lang="en-US" sz="28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+mn-ea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27965" y="699135"/>
            <a:ext cx="8688070" cy="4205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B. 1. The tiger's skin is hanging on someone's wall as a showpiece. Tigers' skin is illegally sold at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extremely high price and those who own it consider it to be an object of pride. They display their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wealth and prosperity by hanging the tiger's skin on their walls.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William Blake's poem The Tyger highlighted the majesty of the tiger and glorifies the animal.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 err="1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Daruwalla's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poem Tiger, talks about the misery of the majestic animal. He mourns for tigers. The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tiger, according to him is no longer the hunter, but has become the hunted. It has been captured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and killed by humans. His poem explores the pitiful plight of the tiger now.  </a:t>
            </a:r>
            <a:endParaRPr sz="16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1440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59690" y="56515"/>
            <a:ext cx="8688070" cy="6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US" sz="28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+mn-ea"/>
              </a:rPr>
              <a:t>Appreciating the Poem</a:t>
            </a:r>
            <a:endParaRPr lang="en-US" sz="28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+mn-ea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27965" y="699135"/>
            <a:ext cx="8688070" cy="4205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 The line, The tiger isn't burning bright has been repeated in the poem for emphasis and effect. TH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poet tries to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emphasise</a:t>
            </a: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the plight of the endangered animal by repeating the line twice.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In one image of the tiger, it is shown as the king of the forest. Mighty and powerful, his roar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woul</a:t>
            </a:r>
            <a:endParaRPr lang="en-US" sz="16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scare all the birds and animals away in fear. His fur would shimmer in stripes of gold and black,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as if it was burning like fire. In contrast to this image, the poet describes, how the tiger is weak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and powerless in the hands of humans. His beautiful skin is now shipped to be used as a lifeless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ornament on someone's wall. His bones are being powdered to make some Chinese medicine. </a:t>
            </a:r>
            <a:r>
              <a:rPr lang="en-US" sz="1600" b="0" i="0" u="none" strike="noStrike" cap="none" dirty="0" err="1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Ti</a:t>
            </a:r>
            <a:endParaRPr lang="en-US" sz="16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tiger is now a pitiful animal, at the mercy of mankind.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stripes of gold and black on the tiger's skin are compared to the golden colour of dawn and to t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darkness of night.</a:t>
            </a:r>
            <a:endParaRPr sz="16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1352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59690" y="56515"/>
            <a:ext cx="8688070" cy="6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endParaRPr lang="en-US" sz="28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+mn-ea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27965" y="699135"/>
            <a:ext cx="8688070" cy="4205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IN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Using Words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stripes of gold and black on the tiger's skin are compared to the golden colour of dawn and to the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darkness of night.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1. Manoj is funny like a clown.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2. Larissa is as knowledgeable as a dictionary.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3. My sister is innocent like an angel.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4. The clouds are white like balls of cotton.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5. Life is exciting and adventurous just like a trip or a journey.</a:t>
            </a:r>
          </a:p>
        </p:txBody>
      </p:sp>
    </p:spTree>
    <p:extLst>
      <p:ext uri="{BB962C8B-B14F-4D97-AF65-F5344CB8AC3E}">
        <p14:creationId xmlns:p14="http://schemas.microsoft.com/office/powerpoint/2010/main" val="3648585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5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59690" y="56515"/>
            <a:ext cx="8688070" cy="642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endParaRPr lang="en-US" sz="2800" b="1" i="0" u="none" strike="noStrike" cap="none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+mn-ea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227965" y="699135"/>
            <a:ext cx="8688070" cy="4205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tiger, one of the most magnificent animals in the world, is also one of the most endangered spe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 the world. A cat of beauty, strength, and majesty, the tiger is master of all and subject to none -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except humans. Of the eight original subspecies of tigers, three have become extinct within the last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years; and there are less than 50 South China tigers left on this planet-few, and possibly none, sur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in the wild. Today, from an astonishing 100,000 in 1900s, there are only an approximated 1411 tige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left in the jungles of India, constantly living in danger and on the brink of extinction.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tiger, a critically endangered species, once lived in a vast region of wilderness that extended as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north as Siberia, as far south as the Indonesian island of Bali, as far west as Turkey, and as far east a</a:t>
            </a:r>
          </a:p>
          <a:p>
            <a:pPr marR="0" lvl="0" algn="just" rtl="0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600" b="0" i="0" u="none" strike="noStrike" cap="non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the Russian and Chinese coasts.</a:t>
            </a:r>
            <a:endParaRPr sz="1600" b="0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3622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761</Words>
  <Application>Microsoft Office PowerPoint</Application>
  <PresentationFormat>On-screen Show (16:9)</PresentationFormat>
  <Paragraphs>55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Sujata</dc:creator>
  <cp:lastModifiedBy>hp</cp:lastModifiedBy>
  <cp:revision>44</cp:revision>
  <dcterms:created xsi:type="dcterms:W3CDTF">2021-05-29T08:11:00Z</dcterms:created>
  <dcterms:modified xsi:type="dcterms:W3CDTF">2021-09-07T13:58:57Z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1033-11.2.0.10223</vt:lpwstr>
  </property>
</Properties>
</file>