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commentAuthors.xml" ContentType="application/vnd.openxmlformats-officedocument.presentationml.commentAuthor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2.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3" Type="http://schemas.openxmlformats.org/package/2006/relationships/metadata/core-properties" Target="docProps/core.xml"/><Relationship Id="rId2" Type="http://schemas.openxmlformats.org/officeDocument/2006/relationships/extended-properties" Target="docProps/app.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autoCompressPictures="0">
  <p:sldMasterIdLst>
    <p:sldMasterId id="2147483648" r:id="rId1"/>
  </p:sldMasterIdLst>
  <p:notesMasterIdLst>
    <p:notesMasterId r:id="rId4"/>
  </p:notesMasterIdLst>
  <p:sldIdLst>
    <p:sldId id="256" r:id="rId3"/>
    <p:sldId id="274" r:id="rId5"/>
    <p:sldId id="290" r:id="rId6"/>
    <p:sldId id="292" r:id="rId7"/>
    <p:sldId id="304" r:id="rId8"/>
    <p:sldId id="299" r:id="rId9"/>
    <p:sldId id="259" r:id="rId10"/>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 initials="" lastIdx="2"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985" autoAdjust="0"/>
    <p:restoredTop sz="94660"/>
  </p:normalViewPr>
  <p:slideViewPr>
    <p:cSldViewPr snapToGrid="0">
      <p:cViewPr varScale="1">
        <p:scale>
          <a:sx n="90" d="100"/>
          <a:sy n="90" d="100"/>
        </p:scale>
        <p:origin x="756" y="84"/>
      </p:cViewPr>
      <p:guideLst>
        <p:guide orient="horz" pos="162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6.xml"/><Relationship Id="rId8" Type="http://schemas.openxmlformats.org/officeDocument/2006/relationships/slide" Target="slides/slide5.xml"/><Relationship Id="rId7" Type="http://schemas.openxmlformats.org/officeDocument/2006/relationships/slide" Target="slides/slide4.xml"/><Relationship Id="rId6" Type="http://schemas.openxmlformats.org/officeDocument/2006/relationships/slide" Target="slides/slide3.xml"/><Relationship Id="rId5" Type="http://schemas.openxmlformats.org/officeDocument/2006/relationships/slide" Target="slides/slide2.xml"/><Relationship Id="rId4" Type="http://schemas.openxmlformats.org/officeDocument/2006/relationships/notesMaster" Target="notesMasters/notesMaster1.xml"/><Relationship Id="rId3" Type="http://schemas.openxmlformats.org/officeDocument/2006/relationships/slide" Target="slides/slide1.xml"/><Relationship Id="rId2" Type="http://schemas.openxmlformats.org/officeDocument/2006/relationships/theme" Target="theme/theme1.xml"/><Relationship Id="rId14" Type="http://schemas.openxmlformats.org/officeDocument/2006/relationships/commentAuthors" Target="commentAuthors.xml"/><Relationship Id="rId13" Type="http://schemas.openxmlformats.org/officeDocument/2006/relationships/tableStyles" Target="tableStyles.xml"/><Relationship Id="rId12" Type="http://schemas.openxmlformats.org/officeDocument/2006/relationships/viewProps" Target="viewProps.xml"/><Relationship Id="rId11" Type="http://schemas.openxmlformats.org/officeDocument/2006/relationships/presProps" Target="presProps.xml"/><Relationship Id="rId10" Type="http://schemas.openxmlformats.org/officeDocument/2006/relationships/slide" Target="slides/slide7.xml"/><Relationship Id="rId1" Type="http://schemas.openxmlformats.org/officeDocument/2006/relationships/slideMaster" Target="slideMasters/slide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marR="0" lvl="0" indent="-298450" algn="l" rtl="0">
              <a:lnSpc>
                <a:spcPct val="100000"/>
              </a:lnSpc>
              <a:spcBef>
                <a:spcPts val="0"/>
              </a:spcBef>
              <a:spcAft>
                <a:spcPts val="0"/>
              </a:spcAft>
              <a:buClr>
                <a:srgbClr val="000000"/>
              </a:buClr>
              <a:buSzPts val="1100"/>
              <a:buFont typeface="Arial" panose="020B0604020202020204"/>
              <a:buChar char="●"/>
              <a:defRPr sz="11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L="914400" marR="0" lvl="1" indent="-298450" algn="l" rtl="0">
              <a:lnSpc>
                <a:spcPct val="100000"/>
              </a:lnSpc>
              <a:spcBef>
                <a:spcPts val="0"/>
              </a:spcBef>
              <a:spcAft>
                <a:spcPts val="0"/>
              </a:spcAft>
              <a:buClr>
                <a:srgbClr val="000000"/>
              </a:buClr>
              <a:buSzPts val="1100"/>
              <a:buFont typeface="Arial" panose="020B0604020202020204"/>
              <a:buChar char="○"/>
              <a:defRPr sz="11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L="1371600" marR="0" lvl="2" indent="-298450" algn="l" rtl="0">
              <a:lnSpc>
                <a:spcPct val="100000"/>
              </a:lnSpc>
              <a:spcBef>
                <a:spcPts val="0"/>
              </a:spcBef>
              <a:spcAft>
                <a:spcPts val="0"/>
              </a:spcAft>
              <a:buClr>
                <a:srgbClr val="000000"/>
              </a:buClr>
              <a:buSzPts val="1100"/>
              <a:buFont typeface="Arial" panose="020B0604020202020204"/>
              <a:buChar char="■"/>
              <a:defRPr sz="11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L="1828800" marR="0" lvl="3" indent="-298450" algn="l" rtl="0">
              <a:lnSpc>
                <a:spcPct val="100000"/>
              </a:lnSpc>
              <a:spcBef>
                <a:spcPts val="0"/>
              </a:spcBef>
              <a:spcAft>
                <a:spcPts val="0"/>
              </a:spcAft>
              <a:buClr>
                <a:srgbClr val="000000"/>
              </a:buClr>
              <a:buSzPts val="1100"/>
              <a:buFont typeface="Arial" panose="020B0604020202020204"/>
              <a:buChar char="●"/>
              <a:defRPr sz="11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L="2286000" marR="0" lvl="4" indent="-298450" algn="l" rtl="0">
              <a:lnSpc>
                <a:spcPct val="100000"/>
              </a:lnSpc>
              <a:spcBef>
                <a:spcPts val="0"/>
              </a:spcBef>
              <a:spcAft>
                <a:spcPts val="0"/>
              </a:spcAft>
              <a:buClr>
                <a:srgbClr val="000000"/>
              </a:buClr>
              <a:buSzPts val="1100"/>
              <a:buFont typeface="Arial" panose="020B0604020202020204"/>
              <a:buChar char="○"/>
              <a:defRPr sz="11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L="2743200" marR="0" lvl="5" indent="-298450" algn="l" rtl="0">
              <a:lnSpc>
                <a:spcPct val="100000"/>
              </a:lnSpc>
              <a:spcBef>
                <a:spcPts val="0"/>
              </a:spcBef>
              <a:spcAft>
                <a:spcPts val="0"/>
              </a:spcAft>
              <a:buClr>
                <a:srgbClr val="000000"/>
              </a:buClr>
              <a:buSzPts val="1100"/>
              <a:buFont typeface="Arial" panose="020B0604020202020204"/>
              <a:buChar char="■"/>
              <a:defRPr sz="11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L="3200400" marR="0" lvl="6" indent="-298450" algn="l" rtl="0">
              <a:lnSpc>
                <a:spcPct val="100000"/>
              </a:lnSpc>
              <a:spcBef>
                <a:spcPts val="0"/>
              </a:spcBef>
              <a:spcAft>
                <a:spcPts val="0"/>
              </a:spcAft>
              <a:buClr>
                <a:srgbClr val="000000"/>
              </a:buClr>
              <a:buSzPts val="1100"/>
              <a:buFont typeface="Arial" panose="020B0604020202020204"/>
              <a:buChar char="●"/>
              <a:defRPr sz="11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L="3657600" marR="0" lvl="7" indent="-298450" algn="l" rtl="0">
              <a:lnSpc>
                <a:spcPct val="100000"/>
              </a:lnSpc>
              <a:spcBef>
                <a:spcPts val="0"/>
              </a:spcBef>
              <a:spcAft>
                <a:spcPts val="0"/>
              </a:spcAft>
              <a:buClr>
                <a:srgbClr val="000000"/>
              </a:buClr>
              <a:buSzPts val="1100"/>
              <a:buFont typeface="Arial" panose="020B0604020202020204"/>
              <a:buChar char="○"/>
              <a:defRPr sz="11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L="4114800" marR="0" lvl="8" indent="-298450" algn="l" rtl="0">
              <a:lnSpc>
                <a:spcPct val="100000"/>
              </a:lnSpc>
              <a:spcBef>
                <a:spcPts val="0"/>
              </a:spcBef>
              <a:spcAft>
                <a:spcPts val="0"/>
              </a:spcAft>
              <a:buClr>
                <a:srgbClr val="000000"/>
              </a:buClr>
              <a:buSzPts val="1100"/>
              <a:buFont typeface="Arial" panose="020B0604020202020204"/>
              <a:buChar char="■"/>
              <a:defRPr sz="11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a:lstStyle>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7.xml"/></Relationships>
</file>

<file path=ppt/notesSlides/notesSlide1.xml><?xml version="1.0" encoding="utf-8"?>
<p:notes xmlns:a="http://schemas.openxmlformats.org/drawingml/2006/main" xmlns:r="http://schemas.openxmlformats.org/officeDocument/2006/relationships" xmlns:p="http://schemas.openxmlformats.org/presentationml/2006/main" showMasterPhAnim="0" showMasterSp="0">
  <p:cSld>
    <p:spTree>
      <p:nvGrpSpPr>
        <p:cNvPr id="1" name="Shape 50"/>
        <p:cNvGrpSpPr/>
        <p:nvPr/>
      </p:nvGrpSpPr>
      <p:grpSpPr>
        <a:xfrm>
          <a:off x="0" y="0"/>
          <a:ext cx="0" cy="0"/>
          <a:chOff x="0" y="0"/>
          <a:chExt cx="0" cy="0"/>
        </a:xfrm>
      </p:grpSpPr>
      <p:sp>
        <p:nvSpPr>
          <p:cNvPr id="51" name="Google Shape;51;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2" name="Google Shape;52;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PhAnim="0" showMasterSp="0">
  <p:cSld>
    <p:spTree>
      <p:nvGrpSpPr>
        <p:cNvPr id="1" name="Shape 73"/>
        <p:cNvGrpSpPr/>
        <p:nvPr/>
      </p:nvGrpSpPr>
      <p:grpSpPr>
        <a:xfrm>
          <a:off x="0" y="0"/>
          <a:ext cx="0" cy="0"/>
          <a:chOff x="0" y="0"/>
          <a:chExt cx="0" cy="0"/>
        </a:xfrm>
      </p:grpSpPr>
      <p:sp>
        <p:nvSpPr>
          <p:cNvPr id="74" name="Google Shape;74;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5" name="Google Shape;75;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matchingName="Title slide">
  <p:cSld name="TITLE">
    <p:spTree>
      <p:nvGrpSpPr>
        <p:cNvPr id="1" name="Shape 9"/>
        <p:cNvGrpSpPr/>
        <p:nvPr/>
      </p:nvGrpSpPr>
      <p:grpSpPr>
        <a:xfrm>
          <a:off x="0" y="0"/>
          <a:ext cx="0" cy="0"/>
          <a:chOff x="0" y="0"/>
          <a:chExt cx="0" cy="0"/>
        </a:xfrm>
      </p:grpSpPr>
      <p:sp>
        <p:nvSpPr>
          <p:cNvPr id="10" name="Google Shape;10;p6"/>
          <p:cNvSpPr txBox="1">
            <a:spLocks noGrp="1"/>
          </p:cNvSpPr>
          <p:nvPr>
            <p:ph type="ctrTitle"/>
          </p:nvPr>
        </p:nvSpPr>
        <p:spPr>
          <a:xfrm>
            <a:off x="311708" y="744575"/>
            <a:ext cx="8520600" cy="20526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5200"/>
              <a:buNone/>
              <a:defRPr sz="5200"/>
            </a:lvl1pPr>
            <a:lvl2pPr lvl="1" algn="ctr">
              <a:lnSpc>
                <a:spcPct val="100000"/>
              </a:lnSpc>
              <a:spcBef>
                <a:spcPts val="0"/>
              </a:spcBef>
              <a:spcAft>
                <a:spcPts val="0"/>
              </a:spcAft>
              <a:buSzPts val="5200"/>
              <a:buNone/>
              <a:defRPr sz="5200"/>
            </a:lvl2pPr>
            <a:lvl3pPr lvl="2" algn="ctr">
              <a:lnSpc>
                <a:spcPct val="100000"/>
              </a:lnSpc>
              <a:spcBef>
                <a:spcPts val="0"/>
              </a:spcBef>
              <a:spcAft>
                <a:spcPts val="0"/>
              </a:spcAft>
              <a:buSzPts val="5200"/>
              <a:buNone/>
              <a:defRPr sz="5200"/>
            </a:lvl3pPr>
            <a:lvl4pPr lvl="3" algn="ctr">
              <a:lnSpc>
                <a:spcPct val="100000"/>
              </a:lnSpc>
              <a:spcBef>
                <a:spcPts val="0"/>
              </a:spcBef>
              <a:spcAft>
                <a:spcPts val="0"/>
              </a:spcAft>
              <a:buSzPts val="5200"/>
              <a:buNone/>
              <a:defRPr sz="5200"/>
            </a:lvl4pPr>
            <a:lvl5pPr lvl="4" algn="ctr">
              <a:lnSpc>
                <a:spcPct val="100000"/>
              </a:lnSpc>
              <a:spcBef>
                <a:spcPts val="0"/>
              </a:spcBef>
              <a:spcAft>
                <a:spcPts val="0"/>
              </a:spcAft>
              <a:buSzPts val="5200"/>
              <a:buNone/>
              <a:defRPr sz="5200"/>
            </a:lvl5pPr>
            <a:lvl6pPr lvl="5" algn="ctr">
              <a:lnSpc>
                <a:spcPct val="100000"/>
              </a:lnSpc>
              <a:spcBef>
                <a:spcPts val="0"/>
              </a:spcBef>
              <a:spcAft>
                <a:spcPts val="0"/>
              </a:spcAft>
              <a:buSzPts val="5200"/>
              <a:buNone/>
              <a:defRPr sz="5200"/>
            </a:lvl6pPr>
            <a:lvl7pPr lvl="6" algn="ctr">
              <a:lnSpc>
                <a:spcPct val="100000"/>
              </a:lnSpc>
              <a:spcBef>
                <a:spcPts val="0"/>
              </a:spcBef>
              <a:spcAft>
                <a:spcPts val="0"/>
              </a:spcAft>
              <a:buSzPts val="5200"/>
              <a:buNone/>
              <a:defRPr sz="5200"/>
            </a:lvl7pPr>
            <a:lvl8pPr lvl="7" algn="ctr">
              <a:lnSpc>
                <a:spcPct val="100000"/>
              </a:lnSpc>
              <a:spcBef>
                <a:spcPts val="0"/>
              </a:spcBef>
              <a:spcAft>
                <a:spcPts val="0"/>
              </a:spcAft>
              <a:buSzPts val="5200"/>
              <a:buNone/>
              <a:defRPr sz="5200"/>
            </a:lvl8pPr>
            <a:lvl9pPr lvl="8" algn="ctr">
              <a:lnSpc>
                <a:spcPct val="100000"/>
              </a:lnSpc>
              <a:spcBef>
                <a:spcPts val="0"/>
              </a:spcBef>
              <a:spcAft>
                <a:spcPts val="0"/>
              </a:spcAft>
              <a:buSzPts val="5200"/>
              <a:buNone/>
              <a:defRPr sz="5200"/>
            </a:lvl9pPr>
          </a:lstStyle>
          <a:p/>
        </p:txBody>
      </p:sp>
      <p:sp>
        <p:nvSpPr>
          <p:cNvPr id="11" name="Google Shape;11;p6"/>
          <p:cNvSpPr txBox="1">
            <a:spLocks noGrp="1"/>
          </p:cNvSpPr>
          <p:nvPr>
            <p:ph type="subTitle" idx="1"/>
          </p:nvPr>
        </p:nvSpPr>
        <p:spPr>
          <a:xfrm>
            <a:off x="311700" y="2834125"/>
            <a:ext cx="8520600" cy="792600"/>
          </a:xfrm>
          <a:prstGeom prst="rect">
            <a:avLst/>
          </a:prstGeom>
          <a:noFill/>
          <a:ln>
            <a:noFill/>
          </a:ln>
        </p:spPr>
        <p:txBody>
          <a:bodyPr spcFirstLastPara="1" wrap="square" lIns="91425" tIns="91425" rIns="91425" bIns="91425" anchor="t" anchorCtr="0">
            <a:no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2" name="Google Shape;12;p6"/>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1pPr>
            <a:lvl2pPr marL="0" marR="0" lvl="1"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2pPr>
            <a:lvl3pPr marL="0" marR="0" lvl="2"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3pPr>
            <a:lvl4pPr marL="0" marR="0" lvl="3"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4pPr>
            <a:lvl5pPr marL="0" marR="0" lvl="4"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5pPr>
            <a:lvl6pPr marL="0" marR="0" lvl="5"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6pPr>
            <a:lvl7pPr marL="0" marR="0" lvl="6"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7pPr>
            <a:lvl8pPr marL="0" marR="0" lvl="7"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8pPr>
            <a:lvl9pPr marL="0" marR="0" lvl="8"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9pPr>
          </a:lstStyle>
          <a:p>
            <a:pPr marL="0" lvl="0" indent="0" algn="r" rtl="0">
              <a:spcBef>
                <a:spcPts val="0"/>
              </a:spcBef>
              <a:spcAft>
                <a:spcPts val="0"/>
              </a:spcAft>
              <a:buNone/>
            </a:pPr>
            <a:fld id="{00000000-1234-1234-1234-123412341234}" type="slidenum">
              <a:rPr lang="en-GB"/>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5"/>
          <p:cNvSpPr txBox="1">
            <a:spLocks noGrp="1"/>
          </p:cNvSpPr>
          <p:nvPr>
            <p:ph type="title" hasCustomPrompt="1"/>
          </p:nvPr>
        </p:nvSpPr>
        <p:spPr>
          <a:xfrm>
            <a:off x="311700" y="1106125"/>
            <a:ext cx="8520600" cy="19635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12000"/>
              <a:buNone/>
              <a:defRPr sz="12000"/>
            </a:lvl1pPr>
            <a:lvl2pPr lvl="1" algn="ctr">
              <a:lnSpc>
                <a:spcPct val="100000"/>
              </a:lnSpc>
              <a:spcBef>
                <a:spcPts val="0"/>
              </a:spcBef>
              <a:spcAft>
                <a:spcPts val="0"/>
              </a:spcAft>
              <a:buSzPts val="12000"/>
              <a:buNone/>
              <a:defRPr sz="12000"/>
            </a:lvl2pPr>
            <a:lvl3pPr lvl="2" algn="ctr">
              <a:lnSpc>
                <a:spcPct val="100000"/>
              </a:lnSpc>
              <a:spcBef>
                <a:spcPts val="0"/>
              </a:spcBef>
              <a:spcAft>
                <a:spcPts val="0"/>
              </a:spcAft>
              <a:buSzPts val="12000"/>
              <a:buNone/>
              <a:defRPr sz="12000"/>
            </a:lvl3pPr>
            <a:lvl4pPr lvl="3" algn="ctr">
              <a:lnSpc>
                <a:spcPct val="100000"/>
              </a:lnSpc>
              <a:spcBef>
                <a:spcPts val="0"/>
              </a:spcBef>
              <a:spcAft>
                <a:spcPts val="0"/>
              </a:spcAft>
              <a:buSzPts val="12000"/>
              <a:buNone/>
              <a:defRPr sz="12000"/>
            </a:lvl4pPr>
            <a:lvl5pPr lvl="4" algn="ctr">
              <a:lnSpc>
                <a:spcPct val="100000"/>
              </a:lnSpc>
              <a:spcBef>
                <a:spcPts val="0"/>
              </a:spcBef>
              <a:spcAft>
                <a:spcPts val="0"/>
              </a:spcAft>
              <a:buSzPts val="12000"/>
              <a:buNone/>
              <a:defRPr sz="12000"/>
            </a:lvl5pPr>
            <a:lvl6pPr lvl="5" algn="ctr">
              <a:lnSpc>
                <a:spcPct val="100000"/>
              </a:lnSpc>
              <a:spcBef>
                <a:spcPts val="0"/>
              </a:spcBef>
              <a:spcAft>
                <a:spcPts val="0"/>
              </a:spcAft>
              <a:buSzPts val="12000"/>
              <a:buNone/>
              <a:defRPr sz="12000"/>
            </a:lvl6pPr>
            <a:lvl7pPr lvl="6" algn="ctr">
              <a:lnSpc>
                <a:spcPct val="100000"/>
              </a:lnSpc>
              <a:spcBef>
                <a:spcPts val="0"/>
              </a:spcBef>
              <a:spcAft>
                <a:spcPts val="0"/>
              </a:spcAft>
              <a:buSzPts val="12000"/>
              <a:buNone/>
              <a:defRPr sz="12000"/>
            </a:lvl7pPr>
            <a:lvl8pPr lvl="7" algn="ctr">
              <a:lnSpc>
                <a:spcPct val="100000"/>
              </a:lnSpc>
              <a:spcBef>
                <a:spcPts val="0"/>
              </a:spcBef>
              <a:spcAft>
                <a:spcPts val="0"/>
              </a:spcAft>
              <a:buSzPts val="12000"/>
              <a:buNone/>
              <a:defRPr sz="12000"/>
            </a:lvl8pPr>
            <a:lvl9pPr lvl="8" algn="ctr">
              <a:lnSpc>
                <a:spcPct val="100000"/>
              </a:lnSpc>
              <a:spcBef>
                <a:spcPts val="0"/>
              </a:spcBef>
              <a:spcAft>
                <a:spcPts val="0"/>
              </a:spcAft>
              <a:buSzPts val="12000"/>
              <a:buNone/>
              <a:defRPr sz="12000"/>
            </a:lvl9pPr>
          </a:lstStyle>
          <a:p>
            <a:r>
              <a:t>xx%</a:t>
            </a:r>
          </a:p>
        </p:txBody>
      </p:sp>
      <p:sp>
        <p:nvSpPr>
          <p:cNvPr id="46" name="Google Shape;46;p15"/>
          <p:cNvSpPr txBox="1">
            <a:spLocks noGrp="1"/>
          </p:cNvSpPr>
          <p:nvPr>
            <p:ph type="body" idx="1"/>
          </p:nvPr>
        </p:nvSpPr>
        <p:spPr>
          <a:xfrm>
            <a:off x="311700" y="3152225"/>
            <a:ext cx="8520600" cy="1300800"/>
          </a:xfrm>
          <a:prstGeom prst="rect">
            <a:avLst/>
          </a:prstGeom>
          <a:noFill/>
          <a:ln>
            <a:noFill/>
          </a:ln>
        </p:spPr>
        <p:txBody>
          <a:bodyPr spcFirstLastPara="1" wrap="square" lIns="91425" tIns="91425" rIns="91425" bIns="91425" anchor="t" anchorCtr="0">
            <a:noAutofit/>
          </a:bodyPr>
          <a:lstStyle>
            <a:lvl1pPr marL="457200" lvl="0" indent="-342900" algn="ctr">
              <a:lnSpc>
                <a:spcPct val="115000"/>
              </a:lnSpc>
              <a:spcBef>
                <a:spcPts val="0"/>
              </a:spcBef>
              <a:spcAft>
                <a:spcPts val="0"/>
              </a:spcAft>
              <a:buSzPts val="1800"/>
              <a:buChar char="●"/>
              <a:defRPr/>
            </a:lvl1pPr>
            <a:lvl2pPr marL="914400" lvl="1" indent="-317500" algn="ctr">
              <a:lnSpc>
                <a:spcPct val="115000"/>
              </a:lnSpc>
              <a:spcBef>
                <a:spcPts val="1600"/>
              </a:spcBef>
              <a:spcAft>
                <a:spcPts val="0"/>
              </a:spcAft>
              <a:buSzPts val="1400"/>
              <a:buChar char="○"/>
              <a:defRPr/>
            </a:lvl2pPr>
            <a:lvl3pPr marL="1371600" lvl="2" indent="-317500" algn="ctr">
              <a:lnSpc>
                <a:spcPct val="115000"/>
              </a:lnSpc>
              <a:spcBef>
                <a:spcPts val="1600"/>
              </a:spcBef>
              <a:spcAft>
                <a:spcPts val="0"/>
              </a:spcAft>
              <a:buSzPts val="1400"/>
              <a:buChar char="■"/>
              <a:defRPr/>
            </a:lvl3pPr>
            <a:lvl4pPr marL="1828800" lvl="3" indent="-317500" algn="ctr">
              <a:lnSpc>
                <a:spcPct val="115000"/>
              </a:lnSpc>
              <a:spcBef>
                <a:spcPts val="1600"/>
              </a:spcBef>
              <a:spcAft>
                <a:spcPts val="0"/>
              </a:spcAft>
              <a:buSzPts val="1400"/>
              <a:buChar char="●"/>
              <a:defRPr/>
            </a:lvl4pPr>
            <a:lvl5pPr marL="2286000" lvl="4" indent="-317500" algn="ctr">
              <a:lnSpc>
                <a:spcPct val="115000"/>
              </a:lnSpc>
              <a:spcBef>
                <a:spcPts val="1600"/>
              </a:spcBef>
              <a:spcAft>
                <a:spcPts val="0"/>
              </a:spcAft>
              <a:buSzPts val="1400"/>
              <a:buChar char="○"/>
              <a:defRPr/>
            </a:lvl5pPr>
            <a:lvl6pPr marL="2743200" lvl="5" indent="-317500" algn="ctr">
              <a:lnSpc>
                <a:spcPct val="115000"/>
              </a:lnSpc>
              <a:spcBef>
                <a:spcPts val="1600"/>
              </a:spcBef>
              <a:spcAft>
                <a:spcPts val="0"/>
              </a:spcAft>
              <a:buSzPts val="1400"/>
              <a:buChar char="■"/>
              <a:defRPr/>
            </a:lvl6pPr>
            <a:lvl7pPr marL="3200400" lvl="6" indent="-317500" algn="ctr">
              <a:lnSpc>
                <a:spcPct val="115000"/>
              </a:lnSpc>
              <a:spcBef>
                <a:spcPts val="1600"/>
              </a:spcBef>
              <a:spcAft>
                <a:spcPts val="0"/>
              </a:spcAft>
              <a:buSzPts val="1400"/>
              <a:buChar char="●"/>
              <a:defRPr/>
            </a:lvl7pPr>
            <a:lvl8pPr marL="3657600" lvl="7" indent="-317500" algn="ctr">
              <a:lnSpc>
                <a:spcPct val="115000"/>
              </a:lnSpc>
              <a:spcBef>
                <a:spcPts val="1600"/>
              </a:spcBef>
              <a:spcAft>
                <a:spcPts val="0"/>
              </a:spcAft>
              <a:buSzPts val="1400"/>
              <a:buChar char="○"/>
              <a:defRPr/>
            </a:lvl8pPr>
            <a:lvl9pPr marL="4114800" lvl="8" indent="-317500" algn="ctr">
              <a:lnSpc>
                <a:spcPct val="115000"/>
              </a:lnSpc>
              <a:spcBef>
                <a:spcPts val="1600"/>
              </a:spcBef>
              <a:spcAft>
                <a:spcPts val="1600"/>
              </a:spcAft>
              <a:buSzPts val="1400"/>
              <a:buChar char="■"/>
              <a:defRPr/>
            </a:lvl9pPr>
          </a:lstStyle>
          <a:p/>
        </p:txBody>
      </p:sp>
      <p:sp>
        <p:nvSpPr>
          <p:cNvPr id="47" name="Google Shape;47;p15"/>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1pPr>
            <a:lvl2pPr marL="0" marR="0" lvl="1"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2pPr>
            <a:lvl3pPr marL="0" marR="0" lvl="2"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3pPr>
            <a:lvl4pPr marL="0" marR="0" lvl="3"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4pPr>
            <a:lvl5pPr marL="0" marR="0" lvl="4"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5pPr>
            <a:lvl6pPr marL="0" marR="0" lvl="5"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6pPr>
            <a:lvl7pPr marL="0" marR="0" lvl="6"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7pPr>
            <a:lvl8pPr marL="0" marR="0" lvl="7"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8pPr>
            <a:lvl9pPr marL="0" marR="0" lvl="8"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9pPr>
          </a:lstStyle>
          <a:p>
            <a:pPr marL="0" lvl="0" indent="0" algn="r" rtl="0">
              <a:spcBef>
                <a:spcPts val="0"/>
              </a:spcBef>
              <a:spcAft>
                <a:spcPts val="0"/>
              </a:spcAft>
              <a:buNone/>
            </a:pPr>
            <a:fld id="{00000000-1234-1234-1234-123412341234}" type="slidenum">
              <a:rPr lang="en-GB"/>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matchingName="Blank">
  <p:cSld name="BLANK">
    <p:spTree>
      <p:nvGrpSpPr>
        <p:cNvPr id="1" name="Shape 48"/>
        <p:cNvGrpSpPr/>
        <p:nvPr/>
      </p:nvGrpSpPr>
      <p:grpSpPr>
        <a:xfrm>
          <a:off x="0" y="0"/>
          <a:ext cx="0" cy="0"/>
          <a:chOff x="0" y="0"/>
          <a:chExt cx="0" cy="0"/>
        </a:xfrm>
      </p:grpSpPr>
      <p:sp>
        <p:nvSpPr>
          <p:cNvPr id="49" name="Google Shape;49;p16"/>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1pPr>
            <a:lvl2pPr marL="0" marR="0" lvl="1"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2pPr>
            <a:lvl3pPr marL="0" marR="0" lvl="2"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3pPr>
            <a:lvl4pPr marL="0" marR="0" lvl="3"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4pPr>
            <a:lvl5pPr marL="0" marR="0" lvl="4"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5pPr>
            <a:lvl6pPr marL="0" marR="0" lvl="5"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6pPr>
            <a:lvl7pPr marL="0" marR="0" lvl="6"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7pPr>
            <a:lvl8pPr marL="0" marR="0" lvl="7"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8pPr>
            <a:lvl9pPr marL="0" marR="0" lvl="8"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9pPr>
          </a:lstStyle>
          <a:p>
            <a:pPr marL="0" lvl="0" indent="0" algn="r" rtl="0">
              <a:spcBef>
                <a:spcPts val="0"/>
              </a:spcBef>
              <a:spcAft>
                <a:spcPts val="0"/>
              </a:spcAft>
              <a:buNone/>
            </a:pPr>
            <a:fld id="{00000000-1234-1234-1234-123412341234}" type="slidenum">
              <a:rPr lang="en-GB"/>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x" matchingName="Title and body">
  <p:cSld name="TITLE_AND_BODY">
    <p:spTree>
      <p:nvGrpSpPr>
        <p:cNvPr id="1" name="Shape 13"/>
        <p:cNvGrpSpPr/>
        <p:nvPr/>
      </p:nvGrpSpPr>
      <p:grpSpPr>
        <a:xfrm>
          <a:off x="0" y="0"/>
          <a:ext cx="0" cy="0"/>
          <a:chOff x="0" y="0"/>
          <a:chExt cx="0" cy="0"/>
        </a:xfrm>
      </p:grpSpPr>
      <p:sp>
        <p:nvSpPr>
          <p:cNvPr id="14" name="Google Shape;14;p7"/>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p:txBody>
      </p:sp>
      <p:sp>
        <p:nvSpPr>
          <p:cNvPr id="15" name="Google Shape;15;p7"/>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lvl="0" indent="-342900" algn="l">
              <a:lnSpc>
                <a:spcPct val="115000"/>
              </a:lnSpc>
              <a:spcBef>
                <a:spcPts val="0"/>
              </a:spcBef>
              <a:spcAft>
                <a:spcPts val="0"/>
              </a:spcAft>
              <a:buSzPts val="1800"/>
              <a:buChar char="●"/>
              <a:defRPr/>
            </a:lvl1pPr>
            <a:lvl2pPr marL="914400" lvl="1" indent="-317500" algn="l">
              <a:lnSpc>
                <a:spcPct val="115000"/>
              </a:lnSpc>
              <a:spcBef>
                <a:spcPts val="1600"/>
              </a:spcBef>
              <a:spcAft>
                <a:spcPts val="0"/>
              </a:spcAft>
              <a:buSzPts val="1400"/>
              <a:buChar char="○"/>
              <a:defRPr/>
            </a:lvl2pPr>
            <a:lvl3pPr marL="1371600" lvl="2" indent="-317500" algn="l">
              <a:lnSpc>
                <a:spcPct val="115000"/>
              </a:lnSpc>
              <a:spcBef>
                <a:spcPts val="1600"/>
              </a:spcBef>
              <a:spcAft>
                <a:spcPts val="0"/>
              </a:spcAft>
              <a:buSzPts val="1400"/>
              <a:buChar char="■"/>
              <a:defRPr/>
            </a:lvl3pPr>
            <a:lvl4pPr marL="1828800" lvl="3" indent="-317500" algn="l">
              <a:lnSpc>
                <a:spcPct val="115000"/>
              </a:lnSpc>
              <a:spcBef>
                <a:spcPts val="1600"/>
              </a:spcBef>
              <a:spcAft>
                <a:spcPts val="0"/>
              </a:spcAft>
              <a:buSzPts val="1400"/>
              <a:buChar char="●"/>
              <a:defRPr/>
            </a:lvl4pPr>
            <a:lvl5pPr marL="2286000" lvl="4" indent="-317500" algn="l">
              <a:lnSpc>
                <a:spcPct val="115000"/>
              </a:lnSpc>
              <a:spcBef>
                <a:spcPts val="1600"/>
              </a:spcBef>
              <a:spcAft>
                <a:spcPts val="0"/>
              </a:spcAft>
              <a:buSzPts val="1400"/>
              <a:buChar char="○"/>
              <a:defRPr/>
            </a:lvl5pPr>
            <a:lvl6pPr marL="2743200" lvl="5" indent="-317500" algn="l">
              <a:lnSpc>
                <a:spcPct val="115000"/>
              </a:lnSpc>
              <a:spcBef>
                <a:spcPts val="1600"/>
              </a:spcBef>
              <a:spcAft>
                <a:spcPts val="0"/>
              </a:spcAft>
              <a:buSzPts val="1400"/>
              <a:buChar char="■"/>
              <a:defRPr/>
            </a:lvl6pPr>
            <a:lvl7pPr marL="3200400" lvl="6" indent="-317500" algn="l">
              <a:lnSpc>
                <a:spcPct val="115000"/>
              </a:lnSpc>
              <a:spcBef>
                <a:spcPts val="1600"/>
              </a:spcBef>
              <a:spcAft>
                <a:spcPts val="0"/>
              </a:spcAft>
              <a:buSzPts val="1400"/>
              <a:buChar char="●"/>
              <a:defRPr/>
            </a:lvl7pPr>
            <a:lvl8pPr marL="3657600" lvl="7" indent="-317500" algn="l">
              <a:lnSpc>
                <a:spcPct val="115000"/>
              </a:lnSpc>
              <a:spcBef>
                <a:spcPts val="1600"/>
              </a:spcBef>
              <a:spcAft>
                <a:spcPts val="0"/>
              </a:spcAft>
              <a:buSzPts val="1400"/>
              <a:buChar char="○"/>
              <a:defRPr/>
            </a:lvl8pPr>
            <a:lvl9pPr marL="4114800" lvl="8" indent="-317500" algn="l">
              <a:lnSpc>
                <a:spcPct val="115000"/>
              </a:lnSpc>
              <a:spcBef>
                <a:spcPts val="1600"/>
              </a:spcBef>
              <a:spcAft>
                <a:spcPts val="1600"/>
              </a:spcAft>
              <a:buSzPts val="1400"/>
              <a:buChar char="■"/>
              <a:defRPr/>
            </a:lvl9pPr>
          </a:lstStyle>
          <a:p/>
        </p:txBody>
      </p:sp>
      <p:sp>
        <p:nvSpPr>
          <p:cNvPr id="16" name="Google Shape;16;p7"/>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1pPr>
            <a:lvl2pPr marL="0" marR="0" lvl="1"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2pPr>
            <a:lvl3pPr marL="0" marR="0" lvl="2"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3pPr>
            <a:lvl4pPr marL="0" marR="0" lvl="3"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4pPr>
            <a:lvl5pPr marL="0" marR="0" lvl="4"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5pPr>
            <a:lvl6pPr marL="0" marR="0" lvl="5"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6pPr>
            <a:lvl7pPr marL="0" marR="0" lvl="6"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7pPr>
            <a:lvl8pPr marL="0" marR="0" lvl="7"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8pPr>
            <a:lvl9pPr marL="0" marR="0" lvl="8"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9pPr>
          </a:lstStyle>
          <a:p>
            <a:pPr marL="0" lvl="0" indent="0" algn="r" rtl="0">
              <a:spcBef>
                <a:spcPts val="0"/>
              </a:spcBef>
              <a:spcAft>
                <a:spcPts val="0"/>
              </a:spcAft>
              <a:buNone/>
            </a:pPr>
            <a:fld id="{00000000-1234-1234-1234-123412341234}" type="slidenum">
              <a:rPr lang="en-GB"/>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matchingName="Section header">
  <p:cSld name="SECTION_HEADER">
    <p:spTree>
      <p:nvGrpSpPr>
        <p:cNvPr id="1" name="Shape 17"/>
        <p:cNvGrpSpPr/>
        <p:nvPr/>
      </p:nvGrpSpPr>
      <p:grpSpPr>
        <a:xfrm>
          <a:off x="0" y="0"/>
          <a:ext cx="0" cy="0"/>
          <a:chOff x="0" y="0"/>
          <a:chExt cx="0" cy="0"/>
        </a:xfrm>
      </p:grpSpPr>
      <p:sp>
        <p:nvSpPr>
          <p:cNvPr id="18" name="Google Shape;18;p8"/>
          <p:cNvSpPr txBox="1">
            <a:spLocks noGrp="1"/>
          </p:cNvSpPr>
          <p:nvPr>
            <p:ph type="title"/>
          </p:nvPr>
        </p:nvSpPr>
        <p:spPr>
          <a:xfrm>
            <a:off x="311700" y="2150850"/>
            <a:ext cx="8520600" cy="841800"/>
          </a:xfrm>
          <a:prstGeom prst="rect">
            <a:avLst/>
          </a:prstGeom>
          <a:noFill/>
          <a:ln>
            <a:noFill/>
          </a:ln>
        </p:spPr>
        <p:txBody>
          <a:bodyPr spcFirstLastPara="1" wrap="square" lIns="91425" tIns="91425" rIns="91425" bIns="91425" anchor="ctr" anchorCtr="0">
            <a:noAutofit/>
          </a:bodyPr>
          <a:lstStyle>
            <a:lvl1pPr lvl="0" algn="ctr">
              <a:lnSpc>
                <a:spcPct val="100000"/>
              </a:lnSpc>
              <a:spcBef>
                <a:spcPts val="0"/>
              </a:spcBef>
              <a:spcAft>
                <a:spcPts val="0"/>
              </a:spcAft>
              <a:buSzPts val="3600"/>
              <a:buNone/>
              <a:defRPr sz="3600"/>
            </a:lvl1pPr>
            <a:lvl2pPr lvl="1" algn="ctr">
              <a:lnSpc>
                <a:spcPct val="100000"/>
              </a:lnSpc>
              <a:spcBef>
                <a:spcPts val="0"/>
              </a:spcBef>
              <a:spcAft>
                <a:spcPts val="0"/>
              </a:spcAft>
              <a:buSzPts val="3600"/>
              <a:buNone/>
              <a:defRPr sz="3600"/>
            </a:lvl2pPr>
            <a:lvl3pPr lvl="2" algn="ctr">
              <a:lnSpc>
                <a:spcPct val="100000"/>
              </a:lnSpc>
              <a:spcBef>
                <a:spcPts val="0"/>
              </a:spcBef>
              <a:spcAft>
                <a:spcPts val="0"/>
              </a:spcAft>
              <a:buSzPts val="3600"/>
              <a:buNone/>
              <a:defRPr sz="3600"/>
            </a:lvl3pPr>
            <a:lvl4pPr lvl="3" algn="ctr">
              <a:lnSpc>
                <a:spcPct val="100000"/>
              </a:lnSpc>
              <a:spcBef>
                <a:spcPts val="0"/>
              </a:spcBef>
              <a:spcAft>
                <a:spcPts val="0"/>
              </a:spcAft>
              <a:buSzPts val="3600"/>
              <a:buNone/>
              <a:defRPr sz="3600"/>
            </a:lvl4pPr>
            <a:lvl5pPr lvl="4" algn="ctr">
              <a:lnSpc>
                <a:spcPct val="100000"/>
              </a:lnSpc>
              <a:spcBef>
                <a:spcPts val="0"/>
              </a:spcBef>
              <a:spcAft>
                <a:spcPts val="0"/>
              </a:spcAft>
              <a:buSzPts val="3600"/>
              <a:buNone/>
              <a:defRPr sz="3600"/>
            </a:lvl5pPr>
            <a:lvl6pPr lvl="5" algn="ctr">
              <a:lnSpc>
                <a:spcPct val="100000"/>
              </a:lnSpc>
              <a:spcBef>
                <a:spcPts val="0"/>
              </a:spcBef>
              <a:spcAft>
                <a:spcPts val="0"/>
              </a:spcAft>
              <a:buSzPts val="3600"/>
              <a:buNone/>
              <a:defRPr sz="3600"/>
            </a:lvl6pPr>
            <a:lvl7pPr lvl="6" algn="ctr">
              <a:lnSpc>
                <a:spcPct val="100000"/>
              </a:lnSpc>
              <a:spcBef>
                <a:spcPts val="0"/>
              </a:spcBef>
              <a:spcAft>
                <a:spcPts val="0"/>
              </a:spcAft>
              <a:buSzPts val="3600"/>
              <a:buNone/>
              <a:defRPr sz="3600"/>
            </a:lvl7pPr>
            <a:lvl8pPr lvl="7" algn="ctr">
              <a:lnSpc>
                <a:spcPct val="100000"/>
              </a:lnSpc>
              <a:spcBef>
                <a:spcPts val="0"/>
              </a:spcBef>
              <a:spcAft>
                <a:spcPts val="0"/>
              </a:spcAft>
              <a:buSzPts val="3600"/>
              <a:buNone/>
              <a:defRPr sz="3600"/>
            </a:lvl8pPr>
            <a:lvl9pPr lvl="8" algn="ctr">
              <a:lnSpc>
                <a:spcPct val="100000"/>
              </a:lnSpc>
              <a:spcBef>
                <a:spcPts val="0"/>
              </a:spcBef>
              <a:spcAft>
                <a:spcPts val="0"/>
              </a:spcAft>
              <a:buSzPts val="3600"/>
              <a:buNone/>
              <a:defRPr sz="3600"/>
            </a:lvl9pPr>
          </a:lstStyle>
          <a:p/>
        </p:txBody>
      </p:sp>
      <p:sp>
        <p:nvSpPr>
          <p:cNvPr id="19" name="Google Shape;19;p8"/>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1pPr>
            <a:lvl2pPr marL="0" marR="0" lvl="1"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2pPr>
            <a:lvl3pPr marL="0" marR="0" lvl="2"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3pPr>
            <a:lvl4pPr marL="0" marR="0" lvl="3"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4pPr>
            <a:lvl5pPr marL="0" marR="0" lvl="4"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5pPr>
            <a:lvl6pPr marL="0" marR="0" lvl="5"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6pPr>
            <a:lvl7pPr marL="0" marR="0" lvl="6"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7pPr>
            <a:lvl8pPr marL="0" marR="0" lvl="7"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8pPr>
            <a:lvl9pPr marL="0" marR="0" lvl="8"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9pPr>
          </a:lstStyle>
          <a:p>
            <a:pPr marL="0" lvl="0" indent="0" algn="r" rtl="0">
              <a:spcBef>
                <a:spcPts val="0"/>
              </a:spcBef>
              <a:spcAft>
                <a:spcPts val="0"/>
              </a:spcAft>
              <a:buNone/>
            </a:pPr>
            <a:fld id="{00000000-1234-1234-1234-123412341234}" type="slidenum">
              <a:rPr lang="en-GB"/>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ColTx" matchingName="Title and two columns">
  <p:cSld name="TITLE_AND_TWO_COLUMNS">
    <p:spTree>
      <p:nvGrpSpPr>
        <p:cNvPr id="1" name="Shape 20"/>
        <p:cNvGrpSpPr/>
        <p:nvPr/>
      </p:nvGrpSpPr>
      <p:grpSpPr>
        <a:xfrm>
          <a:off x="0" y="0"/>
          <a:ext cx="0" cy="0"/>
          <a:chOff x="0" y="0"/>
          <a:chExt cx="0" cy="0"/>
        </a:xfrm>
      </p:grpSpPr>
      <p:sp>
        <p:nvSpPr>
          <p:cNvPr id="21" name="Google Shape;21;p9"/>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p:txBody>
      </p:sp>
      <p:sp>
        <p:nvSpPr>
          <p:cNvPr id="22" name="Google Shape;22;p9"/>
          <p:cNvSpPr txBox="1">
            <a:spLocks noGrp="1"/>
          </p:cNvSpPr>
          <p:nvPr>
            <p:ph type="body" idx="1"/>
          </p:nvPr>
        </p:nvSpPr>
        <p:spPr>
          <a:xfrm>
            <a:off x="311700" y="1152475"/>
            <a:ext cx="3999900" cy="3416400"/>
          </a:xfrm>
          <a:prstGeom prst="rect">
            <a:avLst/>
          </a:prstGeom>
          <a:noFill/>
          <a:ln>
            <a:noFill/>
          </a:ln>
        </p:spPr>
        <p:txBody>
          <a:bodyPr spcFirstLastPara="1" wrap="square" lIns="91425" tIns="91425" rIns="91425" bIns="91425" anchor="t" anchorCtr="0">
            <a:noAutofit/>
          </a:bodyPr>
          <a:lstStyle>
            <a:lvl1pPr marL="457200" lvl="0" indent="-317500" algn="l">
              <a:lnSpc>
                <a:spcPct val="115000"/>
              </a:lnSpc>
              <a:spcBef>
                <a:spcPts val="0"/>
              </a:spcBef>
              <a:spcAft>
                <a:spcPts val="0"/>
              </a:spcAft>
              <a:buSzPts val="1400"/>
              <a:buChar char="●"/>
              <a:defRPr sz="14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p:txBody>
      </p:sp>
      <p:sp>
        <p:nvSpPr>
          <p:cNvPr id="23" name="Google Shape;23;p9"/>
          <p:cNvSpPr txBox="1">
            <a:spLocks noGrp="1"/>
          </p:cNvSpPr>
          <p:nvPr>
            <p:ph type="body" idx="2"/>
          </p:nvPr>
        </p:nvSpPr>
        <p:spPr>
          <a:xfrm>
            <a:off x="4832400" y="1152475"/>
            <a:ext cx="3999900" cy="3416400"/>
          </a:xfrm>
          <a:prstGeom prst="rect">
            <a:avLst/>
          </a:prstGeom>
          <a:noFill/>
          <a:ln>
            <a:noFill/>
          </a:ln>
        </p:spPr>
        <p:txBody>
          <a:bodyPr spcFirstLastPara="1" wrap="square" lIns="91425" tIns="91425" rIns="91425" bIns="91425" anchor="t" anchorCtr="0">
            <a:noAutofit/>
          </a:bodyPr>
          <a:lstStyle>
            <a:lvl1pPr marL="457200" lvl="0" indent="-317500" algn="l">
              <a:lnSpc>
                <a:spcPct val="115000"/>
              </a:lnSpc>
              <a:spcBef>
                <a:spcPts val="0"/>
              </a:spcBef>
              <a:spcAft>
                <a:spcPts val="0"/>
              </a:spcAft>
              <a:buSzPts val="1400"/>
              <a:buChar char="●"/>
              <a:defRPr sz="14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p:txBody>
      </p:sp>
      <p:sp>
        <p:nvSpPr>
          <p:cNvPr id="24" name="Google Shape;24;p9"/>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1pPr>
            <a:lvl2pPr marL="0" marR="0" lvl="1"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2pPr>
            <a:lvl3pPr marL="0" marR="0" lvl="2"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3pPr>
            <a:lvl4pPr marL="0" marR="0" lvl="3"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4pPr>
            <a:lvl5pPr marL="0" marR="0" lvl="4"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5pPr>
            <a:lvl6pPr marL="0" marR="0" lvl="5"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6pPr>
            <a:lvl7pPr marL="0" marR="0" lvl="6"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7pPr>
            <a:lvl8pPr marL="0" marR="0" lvl="7"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8pPr>
            <a:lvl9pPr marL="0" marR="0" lvl="8"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9pPr>
          </a:lstStyle>
          <a:p>
            <a:pPr marL="0" lvl="0" indent="0" algn="r" rtl="0">
              <a:spcBef>
                <a:spcPts val="0"/>
              </a:spcBef>
              <a:spcAft>
                <a:spcPts val="0"/>
              </a:spcAft>
              <a:buNone/>
            </a:pPr>
            <a:fld id="{00000000-1234-1234-1234-123412341234}" type="slidenum">
              <a:rPr lang="en-GB"/>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matchingName="Title only">
  <p:cSld name="TITLE_ONLY">
    <p:spTree>
      <p:nvGrpSpPr>
        <p:cNvPr id="1" name="Shape 25"/>
        <p:cNvGrpSpPr/>
        <p:nvPr/>
      </p:nvGrpSpPr>
      <p:grpSpPr>
        <a:xfrm>
          <a:off x="0" y="0"/>
          <a:ext cx="0" cy="0"/>
          <a:chOff x="0" y="0"/>
          <a:chExt cx="0" cy="0"/>
        </a:xfrm>
      </p:grpSpPr>
      <p:sp>
        <p:nvSpPr>
          <p:cNvPr id="26" name="Google Shape;26;p10"/>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p:txBody>
      </p:sp>
      <p:sp>
        <p:nvSpPr>
          <p:cNvPr id="27" name="Google Shape;27;p10"/>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1pPr>
            <a:lvl2pPr marL="0" marR="0" lvl="1"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2pPr>
            <a:lvl3pPr marL="0" marR="0" lvl="2"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3pPr>
            <a:lvl4pPr marL="0" marR="0" lvl="3"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4pPr>
            <a:lvl5pPr marL="0" marR="0" lvl="4"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5pPr>
            <a:lvl6pPr marL="0" marR="0" lvl="5"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6pPr>
            <a:lvl7pPr marL="0" marR="0" lvl="6"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7pPr>
            <a:lvl8pPr marL="0" marR="0" lvl="7"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8pPr>
            <a:lvl9pPr marL="0" marR="0" lvl="8"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9pPr>
          </a:lstStyle>
          <a:p>
            <a:pPr marL="0" lvl="0" indent="0" algn="r" rtl="0">
              <a:spcBef>
                <a:spcPts val="0"/>
              </a:spcBef>
              <a:spcAft>
                <a:spcPts val="0"/>
              </a:spcAft>
              <a:buNone/>
            </a:pPr>
            <a:fld id="{00000000-1234-1234-1234-123412341234}" type="slidenum">
              <a:rPr lang="en-GB"/>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11"/>
          <p:cNvSpPr txBox="1">
            <a:spLocks noGrp="1"/>
          </p:cNvSpPr>
          <p:nvPr>
            <p:ph type="title"/>
          </p:nvPr>
        </p:nvSpPr>
        <p:spPr>
          <a:xfrm>
            <a:off x="311700" y="555600"/>
            <a:ext cx="2808000" cy="755700"/>
          </a:xfrm>
          <a:prstGeom prst="rect">
            <a:avLst/>
          </a:prstGeom>
          <a:noFill/>
          <a:ln>
            <a:noFill/>
          </a:ln>
        </p:spPr>
        <p:txBody>
          <a:bodyPr spcFirstLastPara="1" wrap="square" lIns="91425" tIns="91425" rIns="91425" bIns="91425" anchor="b" anchorCtr="0">
            <a:noAutofit/>
          </a:bodyPr>
          <a:lstStyle>
            <a:lvl1pPr lvl="0" algn="l">
              <a:lnSpc>
                <a:spcPct val="100000"/>
              </a:lnSpc>
              <a:spcBef>
                <a:spcPts val="0"/>
              </a:spcBef>
              <a:spcAft>
                <a:spcPts val="0"/>
              </a:spcAft>
              <a:buSzPts val="2400"/>
              <a:buNone/>
              <a:defRPr sz="2400"/>
            </a:lvl1pPr>
            <a:lvl2pPr lvl="1" algn="l">
              <a:lnSpc>
                <a:spcPct val="100000"/>
              </a:lnSpc>
              <a:spcBef>
                <a:spcPts val="0"/>
              </a:spcBef>
              <a:spcAft>
                <a:spcPts val="0"/>
              </a:spcAft>
              <a:buSzPts val="2400"/>
              <a:buNone/>
              <a:defRPr sz="2400"/>
            </a:lvl2pPr>
            <a:lvl3pPr lvl="2" algn="l">
              <a:lnSpc>
                <a:spcPct val="100000"/>
              </a:lnSpc>
              <a:spcBef>
                <a:spcPts val="0"/>
              </a:spcBef>
              <a:spcAft>
                <a:spcPts val="0"/>
              </a:spcAft>
              <a:buSzPts val="2400"/>
              <a:buNone/>
              <a:defRPr sz="2400"/>
            </a:lvl3pPr>
            <a:lvl4pPr lvl="3" algn="l">
              <a:lnSpc>
                <a:spcPct val="100000"/>
              </a:lnSpc>
              <a:spcBef>
                <a:spcPts val="0"/>
              </a:spcBef>
              <a:spcAft>
                <a:spcPts val="0"/>
              </a:spcAft>
              <a:buSzPts val="2400"/>
              <a:buNone/>
              <a:defRPr sz="2400"/>
            </a:lvl4pPr>
            <a:lvl5pPr lvl="4" algn="l">
              <a:lnSpc>
                <a:spcPct val="100000"/>
              </a:lnSpc>
              <a:spcBef>
                <a:spcPts val="0"/>
              </a:spcBef>
              <a:spcAft>
                <a:spcPts val="0"/>
              </a:spcAft>
              <a:buSzPts val="2400"/>
              <a:buNone/>
              <a:defRPr sz="2400"/>
            </a:lvl5pPr>
            <a:lvl6pPr lvl="5" algn="l">
              <a:lnSpc>
                <a:spcPct val="100000"/>
              </a:lnSpc>
              <a:spcBef>
                <a:spcPts val="0"/>
              </a:spcBef>
              <a:spcAft>
                <a:spcPts val="0"/>
              </a:spcAft>
              <a:buSzPts val="2400"/>
              <a:buNone/>
              <a:defRPr sz="2400"/>
            </a:lvl6pPr>
            <a:lvl7pPr lvl="6" algn="l">
              <a:lnSpc>
                <a:spcPct val="100000"/>
              </a:lnSpc>
              <a:spcBef>
                <a:spcPts val="0"/>
              </a:spcBef>
              <a:spcAft>
                <a:spcPts val="0"/>
              </a:spcAft>
              <a:buSzPts val="2400"/>
              <a:buNone/>
              <a:defRPr sz="2400"/>
            </a:lvl7pPr>
            <a:lvl8pPr lvl="7" algn="l">
              <a:lnSpc>
                <a:spcPct val="100000"/>
              </a:lnSpc>
              <a:spcBef>
                <a:spcPts val="0"/>
              </a:spcBef>
              <a:spcAft>
                <a:spcPts val="0"/>
              </a:spcAft>
              <a:buSzPts val="2400"/>
              <a:buNone/>
              <a:defRPr sz="2400"/>
            </a:lvl8pPr>
            <a:lvl9pPr lvl="8" algn="l">
              <a:lnSpc>
                <a:spcPct val="100000"/>
              </a:lnSpc>
              <a:spcBef>
                <a:spcPts val="0"/>
              </a:spcBef>
              <a:spcAft>
                <a:spcPts val="0"/>
              </a:spcAft>
              <a:buSzPts val="2400"/>
              <a:buNone/>
              <a:defRPr sz="2400"/>
            </a:lvl9pPr>
          </a:lstStyle>
          <a:p/>
        </p:txBody>
      </p:sp>
      <p:sp>
        <p:nvSpPr>
          <p:cNvPr id="30" name="Google Shape;30;p11"/>
          <p:cNvSpPr txBox="1">
            <a:spLocks noGrp="1"/>
          </p:cNvSpPr>
          <p:nvPr>
            <p:ph type="body" idx="1"/>
          </p:nvPr>
        </p:nvSpPr>
        <p:spPr>
          <a:xfrm>
            <a:off x="311700" y="1389600"/>
            <a:ext cx="2808000" cy="3179400"/>
          </a:xfrm>
          <a:prstGeom prst="rect">
            <a:avLst/>
          </a:prstGeom>
          <a:noFill/>
          <a:ln>
            <a:noFill/>
          </a:ln>
        </p:spPr>
        <p:txBody>
          <a:bodyPr spcFirstLastPara="1" wrap="square" lIns="91425" tIns="91425" rIns="91425" bIns="91425" anchor="t" anchorCtr="0">
            <a:noAutofit/>
          </a:bodyPr>
          <a:lstStyle>
            <a:lvl1pPr marL="457200" lvl="0" indent="-304800" algn="l">
              <a:lnSpc>
                <a:spcPct val="115000"/>
              </a:lnSpc>
              <a:spcBef>
                <a:spcPts val="0"/>
              </a:spcBef>
              <a:spcAft>
                <a:spcPts val="0"/>
              </a:spcAft>
              <a:buSzPts val="1200"/>
              <a:buChar char="●"/>
              <a:defRPr sz="12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p:txBody>
      </p:sp>
      <p:sp>
        <p:nvSpPr>
          <p:cNvPr id="31" name="Google Shape;31;p1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1pPr>
            <a:lvl2pPr marL="0" marR="0" lvl="1"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2pPr>
            <a:lvl3pPr marL="0" marR="0" lvl="2"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3pPr>
            <a:lvl4pPr marL="0" marR="0" lvl="3"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4pPr>
            <a:lvl5pPr marL="0" marR="0" lvl="4"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5pPr>
            <a:lvl6pPr marL="0" marR="0" lvl="5"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6pPr>
            <a:lvl7pPr marL="0" marR="0" lvl="6"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7pPr>
            <a:lvl8pPr marL="0" marR="0" lvl="7"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8pPr>
            <a:lvl9pPr marL="0" marR="0" lvl="8"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9pPr>
          </a:lstStyle>
          <a:p>
            <a:pPr marL="0" lvl="0" indent="0" algn="r" rtl="0">
              <a:spcBef>
                <a:spcPts val="0"/>
              </a:spcBef>
              <a:spcAft>
                <a:spcPts val="0"/>
              </a:spcAft>
              <a:buNone/>
            </a:pPr>
            <a:fld id="{00000000-1234-1234-1234-123412341234}" type="slidenum">
              <a:rPr lang="en-GB"/>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12"/>
          <p:cNvSpPr txBox="1">
            <a:spLocks noGrp="1"/>
          </p:cNvSpPr>
          <p:nvPr>
            <p:ph type="title"/>
          </p:nvPr>
        </p:nvSpPr>
        <p:spPr>
          <a:xfrm>
            <a:off x="490250" y="450150"/>
            <a:ext cx="6367800" cy="4090800"/>
          </a:xfrm>
          <a:prstGeom prst="rect">
            <a:avLst/>
          </a:prstGeom>
          <a:noFill/>
          <a:ln>
            <a:noFill/>
          </a:ln>
        </p:spPr>
        <p:txBody>
          <a:bodyPr spcFirstLastPara="1" wrap="square" lIns="91425" tIns="91425" rIns="91425" bIns="91425" anchor="ctr" anchorCtr="0">
            <a:noAutofit/>
          </a:bodyPr>
          <a:lstStyle>
            <a:lvl1pPr lvl="0" algn="l">
              <a:lnSpc>
                <a:spcPct val="100000"/>
              </a:lnSpc>
              <a:spcBef>
                <a:spcPts val="0"/>
              </a:spcBef>
              <a:spcAft>
                <a:spcPts val="0"/>
              </a:spcAft>
              <a:buSzPts val="4800"/>
              <a:buNone/>
              <a:defRPr sz="4800"/>
            </a:lvl1pPr>
            <a:lvl2pPr lvl="1" algn="l">
              <a:lnSpc>
                <a:spcPct val="100000"/>
              </a:lnSpc>
              <a:spcBef>
                <a:spcPts val="0"/>
              </a:spcBef>
              <a:spcAft>
                <a:spcPts val="0"/>
              </a:spcAft>
              <a:buSzPts val="4800"/>
              <a:buNone/>
              <a:defRPr sz="4800"/>
            </a:lvl2pPr>
            <a:lvl3pPr lvl="2" algn="l">
              <a:lnSpc>
                <a:spcPct val="100000"/>
              </a:lnSpc>
              <a:spcBef>
                <a:spcPts val="0"/>
              </a:spcBef>
              <a:spcAft>
                <a:spcPts val="0"/>
              </a:spcAft>
              <a:buSzPts val="4800"/>
              <a:buNone/>
              <a:defRPr sz="4800"/>
            </a:lvl3pPr>
            <a:lvl4pPr lvl="3" algn="l">
              <a:lnSpc>
                <a:spcPct val="100000"/>
              </a:lnSpc>
              <a:spcBef>
                <a:spcPts val="0"/>
              </a:spcBef>
              <a:spcAft>
                <a:spcPts val="0"/>
              </a:spcAft>
              <a:buSzPts val="4800"/>
              <a:buNone/>
              <a:defRPr sz="4800"/>
            </a:lvl4pPr>
            <a:lvl5pPr lvl="4" algn="l">
              <a:lnSpc>
                <a:spcPct val="100000"/>
              </a:lnSpc>
              <a:spcBef>
                <a:spcPts val="0"/>
              </a:spcBef>
              <a:spcAft>
                <a:spcPts val="0"/>
              </a:spcAft>
              <a:buSzPts val="4800"/>
              <a:buNone/>
              <a:defRPr sz="4800"/>
            </a:lvl5pPr>
            <a:lvl6pPr lvl="5" algn="l">
              <a:lnSpc>
                <a:spcPct val="100000"/>
              </a:lnSpc>
              <a:spcBef>
                <a:spcPts val="0"/>
              </a:spcBef>
              <a:spcAft>
                <a:spcPts val="0"/>
              </a:spcAft>
              <a:buSzPts val="4800"/>
              <a:buNone/>
              <a:defRPr sz="4800"/>
            </a:lvl6pPr>
            <a:lvl7pPr lvl="6" algn="l">
              <a:lnSpc>
                <a:spcPct val="100000"/>
              </a:lnSpc>
              <a:spcBef>
                <a:spcPts val="0"/>
              </a:spcBef>
              <a:spcAft>
                <a:spcPts val="0"/>
              </a:spcAft>
              <a:buSzPts val="4800"/>
              <a:buNone/>
              <a:defRPr sz="4800"/>
            </a:lvl7pPr>
            <a:lvl8pPr lvl="7" algn="l">
              <a:lnSpc>
                <a:spcPct val="100000"/>
              </a:lnSpc>
              <a:spcBef>
                <a:spcPts val="0"/>
              </a:spcBef>
              <a:spcAft>
                <a:spcPts val="0"/>
              </a:spcAft>
              <a:buSzPts val="4800"/>
              <a:buNone/>
              <a:defRPr sz="4800"/>
            </a:lvl8pPr>
            <a:lvl9pPr lvl="8" algn="l">
              <a:lnSpc>
                <a:spcPct val="100000"/>
              </a:lnSpc>
              <a:spcBef>
                <a:spcPts val="0"/>
              </a:spcBef>
              <a:spcAft>
                <a:spcPts val="0"/>
              </a:spcAft>
              <a:buSzPts val="4800"/>
              <a:buNone/>
              <a:defRPr sz="4800"/>
            </a:lvl9pPr>
          </a:lstStyle>
          <a:p/>
        </p:txBody>
      </p:sp>
      <p:sp>
        <p:nvSpPr>
          <p:cNvPr id="34" name="Google Shape;34;p12"/>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1pPr>
            <a:lvl2pPr marL="0" marR="0" lvl="1"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2pPr>
            <a:lvl3pPr marL="0" marR="0" lvl="2"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3pPr>
            <a:lvl4pPr marL="0" marR="0" lvl="3"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4pPr>
            <a:lvl5pPr marL="0" marR="0" lvl="4"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5pPr>
            <a:lvl6pPr marL="0" marR="0" lvl="5"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6pPr>
            <a:lvl7pPr marL="0" marR="0" lvl="6"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7pPr>
            <a:lvl8pPr marL="0" marR="0" lvl="7"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8pPr>
            <a:lvl9pPr marL="0" marR="0" lvl="8"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9pPr>
          </a:lstStyle>
          <a:p>
            <a:pPr marL="0" lvl="0" indent="0" algn="r" rtl="0">
              <a:spcBef>
                <a:spcPts val="0"/>
              </a:spcBef>
              <a:spcAft>
                <a:spcPts val="0"/>
              </a:spcAft>
              <a:buNone/>
            </a:pPr>
            <a:fld id="{00000000-1234-1234-1234-123412341234}" type="slidenum">
              <a:rPr lang="en-GB"/>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13"/>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panose="020B0604020202020204"/>
              <a:buNone/>
            </a:pPr>
            <a:endParaRPr sz="1400" b="0" i="0" u="none" strike="noStrike" cap="none">
              <a:solidFill>
                <a:srgbClr val="000000"/>
              </a:solidFill>
              <a:latin typeface="Arial" panose="020B0604020202020204"/>
              <a:ea typeface="Arial" panose="020B0604020202020204"/>
              <a:cs typeface="Arial" panose="020B0604020202020204"/>
              <a:sym typeface="Arial" panose="020B0604020202020204"/>
            </a:endParaRPr>
          </a:p>
        </p:txBody>
      </p:sp>
      <p:sp>
        <p:nvSpPr>
          <p:cNvPr id="37" name="Google Shape;37;p13"/>
          <p:cNvSpPr txBox="1">
            <a:spLocks noGrp="1"/>
          </p:cNvSpPr>
          <p:nvPr>
            <p:ph type="title"/>
          </p:nvPr>
        </p:nvSpPr>
        <p:spPr>
          <a:xfrm>
            <a:off x="265500" y="1233175"/>
            <a:ext cx="4045200" cy="14823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4200"/>
              <a:buNone/>
              <a:defRPr sz="4200"/>
            </a:lvl1pPr>
            <a:lvl2pPr lvl="1" algn="ctr">
              <a:lnSpc>
                <a:spcPct val="100000"/>
              </a:lnSpc>
              <a:spcBef>
                <a:spcPts val="0"/>
              </a:spcBef>
              <a:spcAft>
                <a:spcPts val="0"/>
              </a:spcAft>
              <a:buSzPts val="4200"/>
              <a:buNone/>
              <a:defRPr sz="4200"/>
            </a:lvl2pPr>
            <a:lvl3pPr lvl="2" algn="ctr">
              <a:lnSpc>
                <a:spcPct val="100000"/>
              </a:lnSpc>
              <a:spcBef>
                <a:spcPts val="0"/>
              </a:spcBef>
              <a:spcAft>
                <a:spcPts val="0"/>
              </a:spcAft>
              <a:buSzPts val="4200"/>
              <a:buNone/>
              <a:defRPr sz="4200"/>
            </a:lvl3pPr>
            <a:lvl4pPr lvl="3" algn="ctr">
              <a:lnSpc>
                <a:spcPct val="100000"/>
              </a:lnSpc>
              <a:spcBef>
                <a:spcPts val="0"/>
              </a:spcBef>
              <a:spcAft>
                <a:spcPts val="0"/>
              </a:spcAft>
              <a:buSzPts val="4200"/>
              <a:buNone/>
              <a:defRPr sz="4200"/>
            </a:lvl4pPr>
            <a:lvl5pPr lvl="4" algn="ctr">
              <a:lnSpc>
                <a:spcPct val="100000"/>
              </a:lnSpc>
              <a:spcBef>
                <a:spcPts val="0"/>
              </a:spcBef>
              <a:spcAft>
                <a:spcPts val="0"/>
              </a:spcAft>
              <a:buSzPts val="4200"/>
              <a:buNone/>
              <a:defRPr sz="4200"/>
            </a:lvl5pPr>
            <a:lvl6pPr lvl="5" algn="ctr">
              <a:lnSpc>
                <a:spcPct val="100000"/>
              </a:lnSpc>
              <a:spcBef>
                <a:spcPts val="0"/>
              </a:spcBef>
              <a:spcAft>
                <a:spcPts val="0"/>
              </a:spcAft>
              <a:buSzPts val="4200"/>
              <a:buNone/>
              <a:defRPr sz="4200"/>
            </a:lvl6pPr>
            <a:lvl7pPr lvl="6" algn="ctr">
              <a:lnSpc>
                <a:spcPct val="100000"/>
              </a:lnSpc>
              <a:spcBef>
                <a:spcPts val="0"/>
              </a:spcBef>
              <a:spcAft>
                <a:spcPts val="0"/>
              </a:spcAft>
              <a:buSzPts val="4200"/>
              <a:buNone/>
              <a:defRPr sz="4200"/>
            </a:lvl7pPr>
            <a:lvl8pPr lvl="7" algn="ctr">
              <a:lnSpc>
                <a:spcPct val="100000"/>
              </a:lnSpc>
              <a:spcBef>
                <a:spcPts val="0"/>
              </a:spcBef>
              <a:spcAft>
                <a:spcPts val="0"/>
              </a:spcAft>
              <a:buSzPts val="4200"/>
              <a:buNone/>
              <a:defRPr sz="4200"/>
            </a:lvl8pPr>
            <a:lvl9pPr lvl="8" algn="ctr">
              <a:lnSpc>
                <a:spcPct val="100000"/>
              </a:lnSpc>
              <a:spcBef>
                <a:spcPts val="0"/>
              </a:spcBef>
              <a:spcAft>
                <a:spcPts val="0"/>
              </a:spcAft>
              <a:buSzPts val="4200"/>
              <a:buNone/>
              <a:defRPr sz="4200"/>
            </a:lvl9pPr>
          </a:lstStyle>
          <a:p/>
        </p:txBody>
      </p:sp>
      <p:sp>
        <p:nvSpPr>
          <p:cNvPr id="38" name="Google Shape;38;p13"/>
          <p:cNvSpPr txBox="1">
            <a:spLocks noGrp="1"/>
          </p:cNvSpPr>
          <p:nvPr>
            <p:ph type="subTitle" idx="1"/>
          </p:nvPr>
        </p:nvSpPr>
        <p:spPr>
          <a:xfrm>
            <a:off x="265500" y="2803075"/>
            <a:ext cx="4045200" cy="1235100"/>
          </a:xfrm>
          <a:prstGeom prst="rect">
            <a:avLst/>
          </a:prstGeom>
          <a:noFill/>
          <a:ln>
            <a:noFill/>
          </a:ln>
        </p:spPr>
        <p:txBody>
          <a:bodyPr spcFirstLastPara="1" wrap="square" lIns="91425" tIns="91425" rIns="91425" bIns="91425" anchor="t" anchorCtr="0">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39" name="Google Shape;39;p13"/>
          <p:cNvSpPr txBox="1">
            <a:spLocks noGrp="1"/>
          </p:cNvSpPr>
          <p:nvPr>
            <p:ph type="body" idx="2"/>
          </p:nvPr>
        </p:nvSpPr>
        <p:spPr>
          <a:xfrm>
            <a:off x="4939500" y="724075"/>
            <a:ext cx="3837000" cy="3695100"/>
          </a:xfrm>
          <a:prstGeom prst="rect">
            <a:avLst/>
          </a:prstGeom>
          <a:noFill/>
          <a:ln>
            <a:noFill/>
          </a:ln>
        </p:spPr>
        <p:txBody>
          <a:bodyPr spcFirstLastPara="1" wrap="square" lIns="91425" tIns="91425" rIns="91425" bIns="91425" anchor="ctr" anchorCtr="0">
            <a:noAutofit/>
          </a:bodyPr>
          <a:lstStyle>
            <a:lvl1pPr marL="457200" lvl="0" indent="-342900" algn="l">
              <a:lnSpc>
                <a:spcPct val="115000"/>
              </a:lnSpc>
              <a:spcBef>
                <a:spcPts val="0"/>
              </a:spcBef>
              <a:spcAft>
                <a:spcPts val="0"/>
              </a:spcAft>
              <a:buSzPts val="1800"/>
              <a:buChar char="●"/>
              <a:defRPr/>
            </a:lvl1pPr>
            <a:lvl2pPr marL="914400" lvl="1" indent="-317500" algn="l">
              <a:lnSpc>
                <a:spcPct val="115000"/>
              </a:lnSpc>
              <a:spcBef>
                <a:spcPts val="1600"/>
              </a:spcBef>
              <a:spcAft>
                <a:spcPts val="0"/>
              </a:spcAft>
              <a:buSzPts val="1400"/>
              <a:buChar char="○"/>
              <a:defRPr/>
            </a:lvl2pPr>
            <a:lvl3pPr marL="1371600" lvl="2" indent="-317500" algn="l">
              <a:lnSpc>
                <a:spcPct val="115000"/>
              </a:lnSpc>
              <a:spcBef>
                <a:spcPts val="1600"/>
              </a:spcBef>
              <a:spcAft>
                <a:spcPts val="0"/>
              </a:spcAft>
              <a:buSzPts val="1400"/>
              <a:buChar char="■"/>
              <a:defRPr/>
            </a:lvl3pPr>
            <a:lvl4pPr marL="1828800" lvl="3" indent="-317500" algn="l">
              <a:lnSpc>
                <a:spcPct val="115000"/>
              </a:lnSpc>
              <a:spcBef>
                <a:spcPts val="1600"/>
              </a:spcBef>
              <a:spcAft>
                <a:spcPts val="0"/>
              </a:spcAft>
              <a:buSzPts val="1400"/>
              <a:buChar char="●"/>
              <a:defRPr/>
            </a:lvl4pPr>
            <a:lvl5pPr marL="2286000" lvl="4" indent="-317500" algn="l">
              <a:lnSpc>
                <a:spcPct val="115000"/>
              </a:lnSpc>
              <a:spcBef>
                <a:spcPts val="1600"/>
              </a:spcBef>
              <a:spcAft>
                <a:spcPts val="0"/>
              </a:spcAft>
              <a:buSzPts val="1400"/>
              <a:buChar char="○"/>
              <a:defRPr/>
            </a:lvl5pPr>
            <a:lvl6pPr marL="2743200" lvl="5" indent="-317500" algn="l">
              <a:lnSpc>
                <a:spcPct val="115000"/>
              </a:lnSpc>
              <a:spcBef>
                <a:spcPts val="1600"/>
              </a:spcBef>
              <a:spcAft>
                <a:spcPts val="0"/>
              </a:spcAft>
              <a:buSzPts val="1400"/>
              <a:buChar char="■"/>
              <a:defRPr/>
            </a:lvl6pPr>
            <a:lvl7pPr marL="3200400" lvl="6" indent="-317500" algn="l">
              <a:lnSpc>
                <a:spcPct val="115000"/>
              </a:lnSpc>
              <a:spcBef>
                <a:spcPts val="1600"/>
              </a:spcBef>
              <a:spcAft>
                <a:spcPts val="0"/>
              </a:spcAft>
              <a:buSzPts val="1400"/>
              <a:buChar char="●"/>
              <a:defRPr/>
            </a:lvl7pPr>
            <a:lvl8pPr marL="3657600" lvl="7" indent="-317500" algn="l">
              <a:lnSpc>
                <a:spcPct val="115000"/>
              </a:lnSpc>
              <a:spcBef>
                <a:spcPts val="1600"/>
              </a:spcBef>
              <a:spcAft>
                <a:spcPts val="0"/>
              </a:spcAft>
              <a:buSzPts val="1400"/>
              <a:buChar char="○"/>
              <a:defRPr/>
            </a:lvl8pPr>
            <a:lvl9pPr marL="4114800" lvl="8" indent="-317500" algn="l">
              <a:lnSpc>
                <a:spcPct val="115000"/>
              </a:lnSpc>
              <a:spcBef>
                <a:spcPts val="1600"/>
              </a:spcBef>
              <a:spcAft>
                <a:spcPts val="1600"/>
              </a:spcAft>
              <a:buSzPts val="1400"/>
              <a:buChar char="■"/>
              <a:defRPr/>
            </a:lvl9pPr>
          </a:lstStyle>
          <a:p/>
        </p:txBody>
      </p:sp>
      <p:sp>
        <p:nvSpPr>
          <p:cNvPr id="40" name="Google Shape;40;p13"/>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1pPr>
            <a:lvl2pPr marL="0" marR="0" lvl="1"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2pPr>
            <a:lvl3pPr marL="0" marR="0" lvl="2"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3pPr>
            <a:lvl4pPr marL="0" marR="0" lvl="3"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4pPr>
            <a:lvl5pPr marL="0" marR="0" lvl="4"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5pPr>
            <a:lvl6pPr marL="0" marR="0" lvl="5"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6pPr>
            <a:lvl7pPr marL="0" marR="0" lvl="6"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7pPr>
            <a:lvl8pPr marL="0" marR="0" lvl="7"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8pPr>
            <a:lvl9pPr marL="0" marR="0" lvl="8"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9pPr>
          </a:lstStyle>
          <a:p>
            <a:pPr marL="0" lvl="0" indent="0" algn="r" rtl="0">
              <a:spcBef>
                <a:spcPts val="0"/>
              </a:spcBef>
              <a:spcAft>
                <a:spcPts val="0"/>
              </a:spcAft>
              <a:buNone/>
            </a:pPr>
            <a:fld id="{00000000-1234-1234-1234-123412341234}" type="slidenum">
              <a:rPr lang="en-GB"/>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4"/>
          <p:cNvSpPr txBox="1">
            <a:spLocks noGrp="1"/>
          </p:cNvSpPr>
          <p:nvPr>
            <p:ph type="body" idx="1"/>
          </p:nvPr>
        </p:nvSpPr>
        <p:spPr>
          <a:xfrm>
            <a:off x="311700" y="4230575"/>
            <a:ext cx="5998800" cy="605100"/>
          </a:xfrm>
          <a:prstGeom prst="rect">
            <a:avLst/>
          </a:prstGeom>
          <a:noFill/>
          <a:ln>
            <a:noFill/>
          </a:ln>
        </p:spPr>
        <p:txBody>
          <a:bodyPr spcFirstLastPara="1" wrap="square" lIns="91425" tIns="91425" rIns="91425" bIns="91425" anchor="ctr" anchorCtr="0">
            <a:noAutofit/>
          </a:bodyPr>
          <a:lstStyle>
            <a:lvl1pPr marL="457200" lvl="0" indent="-228600" algn="l">
              <a:lnSpc>
                <a:spcPct val="100000"/>
              </a:lnSpc>
              <a:spcBef>
                <a:spcPts val="0"/>
              </a:spcBef>
              <a:spcAft>
                <a:spcPts val="0"/>
              </a:spcAft>
              <a:buSzPts val="1800"/>
              <a:buNone/>
              <a:defRPr/>
            </a:lvl1pPr>
          </a:lstStyle>
          <a:p/>
        </p:txBody>
      </p:sp>
      <p:sp>
        <p:nvSpPr>
          <p:cNvPr id="43" name="Google Shape;43;p14"/>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1pPr>
            <a:lvl2pPr marL="0" marR="0" lvl="1"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2pPr>
            <a:lvl3pPr marL="0" marR="0" lvl="2"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3pPr>
            <a:lvl4pPr marL="0" marR="0" lvl="3"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4pPr>
            <a:lvl5pPr marL="0" marR="0" lvl="4"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5pPr>
            <a:lvl6pPr marL="0" marR="0" lvl="5"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6pPr>
            <a:lvl7pPr marL="0" marR="0" lvl="6"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7pPr>
            <a:lvl8pPr marL="0" marR="0" lvl="7"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8pPr>
            <a:lvl9pPr marL="0" marR="0" lvl="8"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9pPr>
          </a:lstStyle>
          <a:p>
            <a:pPr marL="0" lvl="0" indent="0" algn="r" rtl="0">
              <a:spcBef>
                <a:spcPts val="0"/>
              </a:spcBef>
              <a:spcAft>
                <a:spcPts val="0"/>
              </a:spcAft>
              <a:buNone/>
            </a:pPr>
            <a:fld id="{00000000-1234-1234-1234-123412341234}" type="slidenum">
              <a:rPr lang="en-GB"/>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sp>
        <p:nvSpPr>
          <p:cNvPr id="6" name="Google Shape;6;p5"/>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marR="0" lvl="0" algn="l" rtl="0">
              <a:lnSpc>
                <a:spcPct val="100000"/>
              </a:lnSpc>
              <a:spcBef>
                <a:spcPts val="0"/>
              </a:spcBef>
              <a:spcAft>
                <a:spcPts val="0"/>
              </a:spcAft>
              <a:buClr>
                <a:schemeClr val="dk1"/>
              </a:buClr>
              <a:buSzPts val="2800"/>
              <a:buFont typeface="Arial" panose="020B0604020202020204"/>
              <a:buNone/>
              <a:defRPr sz="2800" b="0" i="0" u="none" strike="noStrike" cap="none">
                <a:solidFill>
                  <a:schemeClr val="dk1"/>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chemeClr val="dk1"/>
              </a:buClr>
              <a:buSzPts val="2800"/>
              <a:buFont typeface="Arial" panose="020B0604020202020204"/>
              <a:buNone/>
              <a:defRPr sz="2800" b="0" i="0" u="none" strike="noStrike" cap="none">
                <a:solidFill>
                  <a:schemeClr val="dk1"/>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chemeClr val="dk1"/>
              </a:buClr>
              <a:buSzPts val="2800"/>
              <a:buFont typeface="Arial" panose="020B0604020202020204"/>
              <a:buNone/>
              <a:defRPr sz="2800" b="0" i="0" u="none" strike="noStrike" cap="none">
                <a:solidFill>
                  <a:schemeClr val="dk1"/>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chemeClr val="dk1"/>
              </a:buClr>
              <a:buSzPts val="2800"/>
              <a:buFont typeface="Arial" panose="020B0604020202020204"/>
              <a:buNone/>
              <a:defRPr sz="2800" b="0" i="0" u="none" strike="noStrike" cap="none">
                <a:solidFill>
                  <a:schemeClr val="dk1"/>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chemeClr val="dk1"/>
              </a:buClr>
              <a:buSzPts val="2800"/>
              <a:buFont typeface="Arial" panose="020B0604020202020204"/>
              <a:buNone/>
              <a:defRPr sz="2800" b="0" i="0" u="none" strike="noStrike" cap="none">
                <a:solidFill>
                  <a:schemeClr val="dk1"/>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chemeClr val="dk1"/>
              </a:buClr>
              <a:buSzPts val="2800"/>
              <a:buFont typeface="Arial" panose="020B0604020202020204"/>
              <a:buNone/>
              <a:defRPr sz="2800" b="0" i="0" u="none" strike="noStrike" cap="none">
                <a:solidFill>
                  <a:schemeClr val="dk1"/>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chemeClr val="dk1"/>
              </a:buClr>
              <a:buSzPts val="2800"/>
              <a:buFont typeface="Arial" panose="020B0604020202020204"/>
              <a:buNone/>
              <a:defRPr sz="2800" b="0" i="0" u="none" strike="noStrike" cap="none">
                <a:solidFill>
                  <a:schemeClr val="dk1"/>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chemeClr val="dk1"/>
              </a:buClr>
              <a:buSzPts val="2800"/>
              <a:buFont typeface="Arial" panose="020B0604020202020204"/>
              <a:buNone/>
              <a:defRPr sz="2800" b="0" i="0" u="none" strike="noStrike" cap="none">
                <a:solidFill>
                  <a:schemeClr val="dk1"/>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chemeClr val="dk1"/>
              </a:buClr>
              <a:buSzPts val="2800"/>
              <a:buFont typeface="Arial" panose="020B0604020202020204"/>
              <a:buNone/>
              <a:defRPr sz="2800" b="0" i="0" u="none" strike="noStrike" cap="none">
                <a:solidFill>
                  <a:schemeClr val="dk1"/>
                </a:solidFill>
                <a:latin typeface="Arial" panose="020B0604020202020204"/>
                <a:ea typeface="Arial" panose="020B0604020202020204"/>
                <a:cs typeface="Arial" panose="020B0604020202020204"/>
                <a:sym typeface="Arial" panose="020B0604020202020204"/>
              </a:defRPr>
            </a:lvl9pPr>
          </a:lstStyle>
          <a:p/>
        </p:txBody>
      </p:sp>
      <p:sp>
        <p:nvSpPr>
          <p:cNvPr id="7" name="Google Shape;7;p5"/>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marR="0" lvl="0" indent="-342900" algn="l" rtl="0">
              <a:lnSpc>
                <a:spcPct val="115000"/>
              </a:lnSpc>
              <a:spcBef>
                <a:spcPts val="0"/>
              </a:spcBef>
              <a:spcAft>
                <a:spcPts val="0"/>
              </a:spcAft>
              <a:buClr>
                <a:schemeClr val="dk2"/>
              </a:buClr>
              <a:buSzPts val="1800"/>
              <a:buFont typeface="Arial" panose="020B0604020202020204"/>
              <a:buChar char="●"/>
              <a:defRPr sz="1800" b="0" i="0" u="none" strike="noStrike" cap="none">
                <a:solidFill>
                  <a:schemeClr val="dk2"/>
                </a:solidFill>
                <a:latin typeface="Arial" panose="020B0604020202020204"/>
                <a:ea typeface="Arial" panose="020B0604020202020204"/>
                <a:cs typeface="Arial" panose="020B0604020202020204"/>
                <a:sym typeface="Arial" panose="020B0604020202020204"/>
              </a:defRPr>
            </a:lvl1pPr>
            <a:lvl2pPr marL="914400" marR="0" lvl="1" indent="-317500" algn="l" rtl="0">
              <a:lnSpc>
                <a:spcPct val="115000"/>
              </a:lnSpc>
              <a:spcBef>
                <a:spcPts val="1600"/>
              </a:spcBef>
              <a:spcAft>
                <a:spcPts val="0"/>
              </a:spcAft>
              <a:buClr>
                <a:schemeClr val="dk2"/>
              </a:buClr>
              <a:buSzPts val="1400"/>
              <a:buFont typeface="Arial" panose="020B0604020202020204"/>
              <a:buChar char="○"/>
              <a:defRPr sz="1400" b="0" i="0" u="none" strike="noStrike" cap="none">
                <a:solidFill>
                  <a:schemeClr val="dk2"/>
                </a:solidFill>
                <a:latin typeface="Arial" panose="020B0604020202020204"/>
                <a:ea typeface="Arial" panose="020B0604020202020204"/>
                <a:cs typeface="Arial" panose="020B0604020202020204"/>
                <a:sym typeface="Arial" panose="020B0604020202020204"/>
              </a:defRPr>
            </a:lvl2pPr>
            <a:lvl3pPr marL="1371600" marR="0" lvl="2" indent="-317500" algn="l" rtl="0">
              <a:lnSpc>
                <a:spcPct val="115000"/>
              </a:lnSpc>
              <a:spcBef>
                <a:spcPts val="1600"/>
              </a:spcBef>
              <a:spcAft>
                <a:spcPts val="0"/>
              </a:spcAft>
              <a:buClr>
                <a:schemeClr val="dk2"/>
              </a:buClr>
              <a:buSzPts val="1400"/>
              <a:buFont typeface="Arial" panose="020B0604020202020204"/>
              <a:buChar char="■"/>
              <a:defRPr sz="1400" b="0" i="0" u="none" strike="noStrike" cap="none">
                <a:solidFill>
                  <a:schemeClr val="dk2"/>
                </a:solidFill>
                <a:latin typeface="Arial" panose="020B0604020202020204"/>
                <a:ea typeface="Arial" panose="020B0604020202020204"/>
                <a:cs typeface="Arial" panose="020B0604020202020204"/>
                <a:sym typeface="Arial" panose="020B0604020202020204"/>
              </a:defRPr>
            </a:lvl3pPr>
            <a:lvl4pPr marL="1828800" marR="0" lvl="3" indent="-317500" algn="l" rtl="0">
              <a:lnSpc>
                <a:spcPct val="115000"/>
              </a:lnSpc>
              <a:spcBef>
                <a:spcPts val="1600"/>
              </a:spcBef>
              <a:spcAft>
                <a:spcPts val="0"/>
              </a:spcAft>
              <a:buClr>
                <a:schemeClr val="dk2"/>
              </a:buClr>
              <a:buSzPts val="1400"/>
              <a:buFont typeface="Arial" panose="020B0604020202020204"/>
              <a:buChar char="●"/>
              <a:defRPr sz="1400" b="0" i="0" u="none" strike="noStrike" cap="none">
                <a:solidFill>
                  <a:schemeClr val="dk2"/>
                </a:solidFill>
                <a:latin typeface="Arial" panose="020B0604020202020204"/>
                <a:ea typeface="Arial" panose="020B0604020202020204"/>
                <a:cs typeface="Arial" panose="020B0604020202020204"/>
                <a:sym typeface="Arial" panose="020B0604020202020204"/>
              </a:defRPr>
            </a:lvl4pPr>
            <a:lvl5pPr marL="2286000" marR="0" lvl="4" indent="-317500" algn="l" rtl="0">
              <a:lnSpc>
                <a:spcPct val="115000"/>
              </a:lnSpc>
              <a:spcBef>
                <a:spcPts val="1600"/>
              </a:spcBef>
              <a:spcAft>
                <a:spcPts val="0"/>
              </a:spcAft>
              <a:buClr>
                <a:schemeClr val="dk2"/>
              </a:buClr>
              <a:buSzPts val="1400"/>
              <a:buFont typeface="Arial" panose="020B0604020202020204"/>
              <a:buChar char="○"/>
              <a:defRPr sz="1400" b="0" i="0" u="none" strike="noStrike" cap="none">
                <a:solidFill>
                  <a:schemeClr val="dk2"/>
                </a:solidFill>
                <a:latin typeface="Arial" panose="020B0604020202020204"/>
                <a:ea typeface="Arial" panose="020B0604020202020204"/>
                <a:cs typeface="Arial" panose="020B0604020202020204"/>
                <a:sym typeface="Arial" panose="020B0604020202020204"/>
              </a:defRPr>
            </a:lvl5pPr>
            <a:lvl6pPr marL="2743200" marR="0" lvl="5" indent="-317500" algn="l" rtl="0">
              <a:lnSpc>
                <a:spcPct val="115000"/>
              </a:lnSpc>
              <a:spcBef>
                <a:spcPts val="1600"/>
              </a:spcBef>
              <a:spcAft>
                <a:spcPts val="0"/>
              </a:spcAft>
              <a:buClr>
                <a:schemeClr val="dk2"/>
              </a:buClr>
              <a:buSzPts val="1400"/>
              <a:buFont typeface="Arial" panose="020B0604020202020204"/>
              <a:buChar char="■"/>
              <a:defRPr sz="1400" b="0" i="0" u="none" strike="noStrike" cap="none">
                <a:solidFill>
                  <a:schemeClr val="dk2"/>
                </a:solidFill>
                <a:latin typeface="Arial" panose="020B0604020202020204"/>
                <a:ea typeface="Arial" panose="020B0604020202020204"/>
                <a:cs typeface="Arial" panose="020B0604020202020204"/>
                <a:sym typeface="Arial" panose="020B0604020202020204"/>
              </a:defRPr>
            </a:lvl6pPr>
            <a:lvl7pPr marL="3200400" marR="0" lvl="6" indent="-317500" algn="l" rtl="0">
              <a:lnSpc>
                <a:spcPct val="115000"/>
              </a:lnSpc>
              <a:spcBef>
                <a:spcPts val="1600"/>
              </a:spcBef>
              <a:spcAft>
                <a:spcPts val="0"/>
              </a:spcAft>
              <a:buClr>
                <a:schemeClr val="dk2"/>
              </a:buClr>
              <a:buSzPts val="1400"/>
              <a:buFont typeface="Arial" panose="020B0604020202020204"/>
              <a:buChar char="●"/>
              <a:defRPr sz="1400" b="0" i="0" u="none" strike="noStrike" cap="none">
                <a:solidFill>
                  <a:schemeClr val="dk2"/>
                </a:solidFill>
                <a:latin typeface="Arial" panose="020B0604020202020204"/>
                <a:ea typeface="Arial" panose="020B0604020202020204"/>
                <a:cs typeface="Arial" panose="020B0604020202020204"/>
                <a:sym typeface="Arial" panose="020B0604020202020204"/>
              </a:defRPr>
            </a:lvl7pPr>
            <a:lvl8pPr marL="3657600" marR="0" lvl="7" indent="-317500" algn="l" rtl="0">
              <a:lnSpc>
                <a:spcPct val="115000"/>
              </a:lnSpc>
              <a:spcBef>
                <a:spcPts val="1600"/>
              </a:spcBef>
              <a:spcAft>
                <a:spcPts val="0"/>
              </a:spcAft>
              <a:buClr>
                <a:schemeClr val="dk2"/>
              </a:buClr>
              <a:buSzPts val="1400"/>
              <a:buFont typeface="Arial" panose="020B0604020202020204"/>
              <a:buChar char="○"/>
              <a:defRPr sz="1400" b="0" i="0" u="none" strike="noStrike" cap="none">
                <a:solidFill>
                  <a:schemeClr val="dk2"/>
                </a:solidFill>
                <a:latin typeface="Arial" panose="020B0604020202020204"/>
                <a:ea typeface="Arial" panose="020B0604020202020204"/>
                <a:cs typeface="Arial" panose="020B0604020202020204"/>
                <a:sym typeface="Arial" panose="020B0604020202020204"/>
              </a:defRPr>
            </a:lvl8pPr>
            <a:lvl9pPr marL="4114800" marR="0" lvl="8" indent="-317500" algn="l" rtl="0">
              <a:lnSpc>
                <a:spcPct val="115000"/>
              </a:lnSpc>
              <a:spcBef>
                <a:spcPts val="1600"/>
              </a:spcBef>
              <a:spcAft>
                <a:spcPts val="1600"/>
              </a:spcAft>
              <a:buClr>
                <a:schemeClr val="dk2"/>
              </a:buClr>
              <a:buSzPts val="1400"/>
              <a:buFont typeface="Arial" panose="020B0604020202020204"/>
              <a:buChar char="■"/>
              <a:defRPr sz="1400" b="0" i="0" u="none" strike="noStrike" cap="none">
                <a:solidFill>
                  <a:schemeClr val="dk2"/>
                </a:solidFill>
                <a:latin typeface="Arial" panose="020B0604020202020204"/>
                <a:ea typeface="Arial" panose="020B0604020202020204"/>
                <a:cs typeface="Arial" panose="020B0604020202020204"/>
                <a:sym typeface="Arial" panose="020B0604020202020204"/>
              </a:defRPr>
            </a:lvl9pPr>
          </a:lstStyle>
          <a:p/>
        </p:txBody>
      </p:sp>
      <p:sp>
        <p:nvSpPr>
          <p:cNvPr id="8" name="Google Shape;8;p5"/>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rtl="0">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1pPr>
            <a:lvl2pPr marL="0" marR="0" lvl="1" indent="0" algn="r" rtl="0">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2pPr>
            <a:lvl3pPr marL="0" marR="0" lvl="2" indent="0" algn="r" rtl="0">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3pPr>
            <a:lvl4pPr marL="0" marR="0" lvl="3" indent="0" algn="r" rtl="0">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4pPr>
            <a:lvl5pPr marL="0" marR="0" lvl="4" indent="0" algn="r" rtl="0">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5pPr>
            <a:lvl6pPr marL="0" marR="0" lvl="5" indent="0" algn="r" rtl="0">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6pPr>
            <a:lvl7pPr marL="0" marR="0" lvl="6" indent="0" algn="r" rtl="0">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7pPr>
            <a:lvl8pPr marL="0" marR="0" lvl="7" indent="0" algn="r" rtl="0">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8pPr>
            <a:lvl9pPr marL="0" marR="0" lvl="8" indent="0" algn="r" rtl="0">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9pPr>
          </a:lstStyle>
          <a:p>
            <a:pPr marL="0" lvl="0" indent="0" algn="r" rtl="0">
              <a:spcBef>
                <a:spcPts val="0"/>
              </a:spcBef>
              <a:spcAft>
                <a:spcPts val="0"/>
              </a:spcAft>
              <a:buNone/>
            </a:pPr>
            <a:fld id="{00000000-1234-1234-1234-123412341234}" type="slidenum">
              <a:rPr lang="en-GB"/>
            </a:fld>
            <a:endParaRPr lang="en-GB"/>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p:otherStyle>
  </p:txStyles>
</p:sldMaster>
</file>

<file path=ppt/slides/_rels/slide1.xml.rels><?xml version="1.0" encoding="UTF-8" standalone="yes"?>
<Relationships xmlns="http://schemas.openxmlformats.org/package/2006/relationships"><Relationship Id="rId4" Type="http://schemas.openxmlformats.org/officeDocument/2006/relationships/notesSlide" Target="../notesSlides/notesSlide1.xml"/><Relationship Id="rId3" Type="http://schemas.openxmlformats.org/officeDocument/2006/relationships/slideLayout" Target="../slideLayouts/slideLayout1.xml"/><Relationship Id="rId2" Type="http://schemas.openxmlformats.org/officeDocument/2006/relationships/image" Target="../media/image2.png"/><Relationship Id="rId1" Type="http://schemas.openxmlformats.org/officeDocument/2006/relationships/image" Target="../media/image1.jpeg"/></Relationships>
</file>

<file path=ppt/slides/_rels/slide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3.png"/></Relationships>
</file>

<file path=ppt/slides/_rels/slide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3.png"/></Relationships>
</file>

<file path=ppt/slides/_rels/slide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2.png"/></Relationships>
</file>

<file path=ppt/slides/_rels/slide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2.png"/></Relationships>
</file>

<file path=ppt/slides/_rels/slide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2.png"/></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2.xml"/><Relationship Id="rId1"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4" name="Google Shape;54;p1"/>
          <p:cNvPicPr preferRelativeResize="0"/>
          <p:nvPr/>
        </p:nvPicPr>
        <p:blipFill rotWithShape="1">
          <a:blip r:embed="rId1"/>
          <a:srcRect/>
          <a:stretch>
            <a:fillRect/>
          </a:stretch>
        </p:blipFill>
        <p:spPr>
          <a:xfrm>
            <a:off x="0" y="3809538"/>
            <a:ext cx="9144000" cy="1365860"/>
          </a:xfrm>
          <a:prstGeom prst="rect">
            <a:avLst/>
          </a:prstGeom>
          <a:noFill/>
          <a:ln>
            <a:noFill/>
          </a:ln>
        </p:spPr>
      </p:pic>
      <p:pic>
        <p:nvPicPr>
          <p:cNvPr id="55" name="Google Shape;55;p1"/>
          <p:cNvPicPr preferRelativeResize="0"/>
          <p:nvPr/>
        </p:nvPicPr>
        <p:blipFill rotWithShape="1">
          <a:blip r:embed="rId2"/>
          <a:srcRect/>
          <a:stretch>
            <a:fillRect/>
          </a:stretch>
        </p:blipFill>
        <p:spPr>
          <a:xfrm>
            <a:off x="222675" y="214225"/>
            <a:ext cx="1578401" cy="783575"/>
          </a:xfrm>
          <a:prstGeom prst="rect">
            <a:avLst/>
          </a:prstGeom>
          <a:noFill/>
          <a:ln>
            <a:noFill/>
          </a:ln>
        </p:spPr>
      </p:pic>
      <p:sp>
        <p:nvSpPr>
          <p:cNvPr id="56" name="Google Shape;56;p1"/>
          <p:cNvSpPr txBox="1"/>
          <p:nvPr/>
        </p:nvSpPr>
        <p:spPr>
          <a:xfrm>
            <a:off x="222675" y="997800"/>
            <a:ext cx="8763000" cy="2779826"/>
          </a:xfrm>
          <a:prstGeom prst="rect">
            <a:avLst/>
          </a:prstGeom>
          <a:noFill/>
          <a:ln>
            <a:noFill/>
          </a:ln>
        </p:spPr>
        <p:txBody>
          <a:bodyPr spcFirstLastPara="1" wrap="square" lIns="91425" tIns="91425" rIns="91425" bIns="91425" anchor="t" anchorCtr="0">
            <a:noAutofit/>
          </a:bodyPr>
          <a:lstStyle/>
          <a:p>
            <a:pPr marL="0" marR="0" lvl="0" indent="0" algn="ctr" rtl="0">
              <a:lnSpc>
                <a:spcPct val="100000"/>
              </a:lnSpc>
              <a:spcBef>
                <a:spcPts val="0"/>
              </a:spcBef>
              <a:spcAft>
                <a:spcPts val="0"/>
              </a:spcAft>
              <a:buClr>
                <a:srgbClr val="000000"/>
              </a:buClr>
              <a:buSzPts val="3100"/>
              <a:buFont typeface="Arial" panose="020B0604020202020204"/>
              <a:buNone/>
            </a:pPr>
            <a:endParaRPr lang="en-IN" sz="3000" b="1" i="0" u="none" strike="noStrike" cap="none" dirty="0">
              <a:solidFill>
                <a:srgbClr val="FF0000"/>
              </a:solidFill>
              <a:latin typeface="Calibri" panose="020F0502020204030204"/>
              <a:ea typeface="Calibri" panose="020F0502020204030204"/>
              <a:cs typeface="Calibri" panose="020F0502020204030204"/>
              <a:sym typeface="Calibri" panose="020F0502020204030204"/>
            </a:endParaRPr>
          </a:p>
          <a:p>
            <a:pPr marL="0" marR="0" lvl="0" indent="0" algn="ctr" rtl="0">
              <a:lnSpc>
                <a:spcPct val="100000"/>
              </a:lnSpc>
              <a:spcBef>
                <a:spcPts val="0"/>
              </a:spcBef>
              <a:spcAft>
                <a:spcPts val="0"/>
              </a:spcAft>
              <a:buClr>
                <a:srgbClr val="000000"/>
              </a:buClr>
              <a:buSzPts val="3100"/>
              <a:buFont typeface="Arial" panose="020B0604020202020204"/>
              <a:buNone/>
            </a:pPr>
            <a:r>
              <a:rPr lang="en-IN" sz="3000" b="1" i="0" u="none" strike="noStrike" cap="none" dirty="0">
                <a:solidFill>
                  <a:srgbClr val="FF0000"/>
                </a:solidFill>
                <a:latin typeface="Calibri" panose="020F0502020204030204"/>
                <a:ea typeface="Calibri" panose="020F0502020204030204"/>
                <a:cs typeface="Calibri" panose="020F0502020204030204"/>
                <a:sym typeface="Calibri" panose="020F0502020204030204"/>
              </a:rPr>
              <a:t>LITERATURE</a:t>
            </a:r>
            <a:endParaRPr lang="en-GB" sz="3000" b="1" i="0" u="none" strike="noStrike" cap="none" dirty="0">
              <a:solidFill>
                <a:srgbClr val="FF0000"/>
              </a:solidFill>
              <a:latin typeface="Calibri" panose="020F0502020204030204"/>
              <a:ea typeface="Calibri" panose="020F0502020204030204"/>
              <a:cs typeface="Calibri" panose="020F0502020204030204"/>
              <a:sym typeface="Calibri" panose="020F0502020204030204"/>
            </a:endParaRPr>
          </a:p>
          <a:p>
            <a:pPr marL="0" marR="0" lvl="0" indent="0" algn="ctr" rtl="0">
              <a:lnSpc>
                <a:spcPct val="100000"/>
              </a:lnSpc>
              <a:spcBef>
                <a:spcPts val="0"/>
              </a:spcBef>
              <a:spcAft>
                <a:spcPts val="0"/>
              </a:spcAft>
              <a:buClr>
                <a:srgbClr val="000000"/>
              </a:buClr>
              <a:buSzPts val="3100"/>
              <a:buFont typeface="Arial" panose="020B0604020202020204"/>
              <a:buNone/>
            </a:pPr>
            <a:r>
              <a:rPr lang="en-US" sz="2500" b="0" i="0" u="none" strike="noStrike" cap="none" dirty="0">
                <a:solidFill>
                  <a:srgbClr val="000000"/>
                </a:solidFill>
                <a:latin typeface="Calibri" panose="020F0502020204030204"/>
                <a:ea typeface="Calibri" panose="020F0502020204030204"/>
                <a:cs typeface="Calibri" panose="020F0502020204030204"/>
                <a:sym typeface="Calibri" panose="020F0502020204030204"/>
              </a:rPr>
              <a:t>STD-VI</a:t>
            </a:r>
            <a:endParaRPr lang="en-US" sz="2500" b="0" i="0" u="none" strike="noStrike" cap="none" dirty="0">
              <a:solidFill>
                <a:srgbClr val="000000"/>
              </a:solidFill>
              <a:latin typeface="Calibri" panose="020F0502020204030204"/>
              <a:ea typeface="Calibri" panose="020F0502020204030204"/>
              <a:cs typeface="Calibri" panose="020F0502020204030204"/>
              <a:sym typeface="Calibri" panose="020F0502020204030204"/>
            </a:endParaRPr>
          </a:p>
        </p:txBody>
      </p:sp>
      <p:sp>
        <p:nvSpPr>
          <p:cNvPr id="57" name="Google Shape;57;p1"/>
          <p:cNvSpPr txBox="1"/>
          <p:nvPr/>
        </p:nvSpPr>
        <p:spPr>
          <a:xfrm>
            <a:off x="5874275" y="98375"/>
            <a:ext cx="3176100" cy="12675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1400"/>
              <a:buFont typeface="Arial" panose="020B0604020202020204"/>
              <a:buNone/>
            </a:pPr>
            <a:endParaRPr sz="1400" b="0" i="0" u="none" strike="noStrike" cap="none">
              <a:solidFill>
                <a:srgbClr val="000000"/>
              </a:solidFill>
              <a:latin typeface="Arial" panose="020B0604020202020204"/>
              <a:ea typeface="Arial" panose="020B0604020202020204"/>
              <a:cs typeface="Arial" panose="020B0604020202020204"/>
              <a:sym typeface="Arial" panose="020B0604020202020204"/>
            </a:endParaRPr>
          </a:p>
        </p:txBody>
      </p:sp>
      <p:sp>
        <p:nvSpPr>
          <p:cNvPr id="58" name="Google Shape;58;p1"/>
          <p:cNvSpPr txBox="1"/>
          <p:nvPr/>
        </p:nvSpPr>
        <p:spPr>
          <a:xfrm>
            <a:off x="2222175" y="2571738"/>
            <a:ext cx="4764000" cy="12378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1400"/>
              <a:buFont typeface="Arial" panose="020B0604020202020204"/>
              <a:buNone/>
            </a:pPr>
            <a:r>
              <a:rPr lang="en-GB" sz="1400" b="1" i="0" u="none" strike="noStrike" cap="none" dirty="0">
                <a:solidFill>
                  <a:srgbClr val="000000"/>
                </a:solidFill>
                <a:latin typeface="Arial" panose="020B0604020202020204"/>
                <a:ea typeface="Arial" panose="020B0604020202020204"/>
                <a:cs typeface="Arial" panose="020B0604020202020204"/>
                <a:sym typeface="Arial" panose="020B0604020202020204"/>
              </a:rPr>
              <a:t>SUBJECT </a:t>
            </a:r>
            <a:r>
              <a:rPr lang="en-GB" b="1" dirty="0"/>
              <a:t>: ENGLISH</a:t>
            </a:r>
            <a:endParaRPr lang="en-GB" b="1" dirty="0"/>
          </a:p>
          <a:p>
            <a:pPr marL="0" marR="0" lvl="0" indent="0" algn="l" rtl="0">
              <a:lnSpc>
                <a:spcPct val="100000"/>
              </a:lnSpc>
              <a:spcBef>
                <a:spcPts val="0"/>
              </a:spcBef>
              <a:spcAft>
                <a:spcPts val="0"/>
              </a:spcAft>
              <a:buClr>
                <a:srgbClr val="000000"/>
              </a:buClr>
              <a:buSzPts val="1400"/>
              <a:buFont typeface="Arial" panose="020B0604020202020204"/>
              <a:buNone/>
            </a:pPr>
            <a:r>
              <a:rPr lang="en-GB" sz="1400" b="1" i="0" u="none" strike="noStrike" cap="none" dirty="0">
                <a:solidFill>
                  <a:srgbClr val="000000"/>
                </a:solidFill>
                <a:latin typeface="Arial" panose="020B0604020202020204"/>
                <a:ea typeface="Arial" panose="020B0604020202020204"/>
                <a:cs typeface="Arial" panose="020B0604020202020204"/>
                <a:sym typeface="Arial" panose="020B0604020202020204"/>
              </a:rPr>
              <a:t>CHAPTER NUMBER: 11</a:t>
            </a:r>
            <a:endParaRPr lang="en-GB" sz="1400" b="1" i="0" u="none" strike="noStrike" cap="none" dirty="0">
              <a:solidFill>
                <a:srgbClr val="000000"/>
              </a:solidFill>
              <a:latin typeface="Arial" panose="020B0604020202020204"/>
              <a:ea typeface="Arial" panose="020B0604020202020204"/>
              <a:cs typeface="Arial" panose="020B0604020202020204"/>
              <a:sym typeface="Arial" panose="020B0604020202020204"/>
            </a:endParaRPr>
          </a:p>
          <a:p>
            <a:pPr marL="0" marR="0" lvl="0" indent="0" algn="l" rtl="0">
              <a:lnSpc>
                <a:spcPct val="100000"/>
              </a:lnSpc>
              <a:spcBef>
                <a:spcPts val="0"/>
              </a:spcBef>
              <a:spcAft>
                <a:spcPts val="0"/>
              </a:spcAft>
              <a:buClr>
                <a:srgbClr val="000000"/>
              </a:buClr>
              <a:buSzPts val="1400"/>
              <a:buFont typeface="Arial" panose="020B0604020202020204"/>
              <a:buNone/>
            </a:pPr>
            <a:r>
              <a:rPr lang="en-GB" b="1" dirty="0"/>
              <a:t>PERIOD NUMBER : 1</a:t>
            </a:r>
            <a:endParaRPr sz="1400" b="1" i="0" u="none" strike="noStrike" cap="none" dirty="0">
              <a:solidFill>
                <a:srgbClr val="000000"/>
              </a:solidFill>
              <a:latin typeface="Arial" panose="020B0604020202020204"/>
              <a:ea typeface="Arial" panose="020B0604020202020204"/>
              <a:cs typeface="Arial" panose="020B0604020202020204"/>
              <a:sym typeface="Arial" panose="020B0604020202020204"/>
            </a:endParaRPr>
          </a:p>
          <a:p>
            <a:pPr marL="0" marR="0" lvl="0" indent="0" algn="l" rtl="0">
              <a:lnSpc>
                <a:spcPct val="100000"/>
              </a:lnSpc>
              <a:spcBef>
                <a:spcPts val="0"/>
              </a:spcBef>
              <a:spcAft>
                <a:spcPts val="0"/>
              </a:spcAft>
              <a:buClr>
                <a:srgbClr val="000000"/>
              </a:buClr>
              <a:buSzPts val="1400"/>
              <a:buFont typeface="Arial" panose="020B0604020202020204"/>
              <a:buNone/>
            </a:pPr>
            <a:r>
              <a:rPr lang="en-GB" sz="1400" b="1" i="0" u="none" strike="noStrike" cap="none" dirty="0">
                <a:solidFill>
                  <a:srgbClr val="000000"/>
                </a:solidFill>
                <a:latin typeface="Arial" panose="020B0604020202020204"/>
                <a:ea typeface="Arial" panose="020B0604020202020204"/>
                <a:cs typeface="Arial" panose="020B0604020202020204"/>
                <a:sym typeface="Arial" panose="020B0604020202020204"/>
              </a:rPr>
              <a:t>CHAPTER NAME :</a:t>
            </a:r>
            <a:r>
              <a:rPr lang="en-US" sz="1400" b="1" i="0" u="none" strike="noStrike" cap="none" dirty="0">
                <a:solidFill>
                  <a:srgbClr val="000000"/>
                </a:solidFill>
                <a:latin typeface="Arial" panose="020B0604020202020204"/>
                <a:ea typeface="Arial" panose="020B0604020202020204"/>
                <a:cs typeface="Arial" panose="020B0604020202020204"/>
                <a:sym typeface="Arial" panose="020B0604020202020204"/>
              </a:rPr>
              <a:t>The Giraffe</a:t>
            </a:r>
            <a:endParaRPr lang="en-US" sz="1400" b="1" i="0" u="none" strike="noStrike" cap="none" dirty="0">
              <a:solidFill>
                <a:srgbClr val="000000"/>
              </a:solidFill>
              <a:latin typeface="Arial" panose="020B0604020202020204"/>
              <a:ea typeface="Arial" panose="020B0604020202020204"/>
              <a:cs typeface="Arial" panose="020B0604020202020204"/>
              <a:sym typeface="Arial" panose="020B0604020202020204"/>
            </a:endParaRPr>
          </a:p>
          <a:p>
            <a:pPr marL="0" marR="0" lvl="0" indent="0" algn="l" rtl="0">
              <a:lnSpc>
                <a:spcPct val="100000"/>
              </a:lnSpc>
              <a:spcBef>
                <a:spcPts val="0"/>
              </a:spcBef>
              <a:spcAft>
                <a:spcPts val="0"/>
              </a:spcAft>
              <a:buClr>
                <a:srgbClr val="000000"/>
              </a:buClr>
              <a:buSzPts val="1400"/>
              <a:buFont typeface="Arial" panose="020B0604020202020204"/>
              <a:buNone/>
            </a:pPr>
            <a:r>
              <a:rPr lang="en-US" sz="1400" b="1" i="0" u="none" strike="noStrike" cap="none" dirty="0">
                <a:solidFill>
                  <a:srgbClr val="000000"/>
                </a:solidFill>
                <a:latin typeface="Arial" panose="020B0604020202020204"/>
                <a:ea typeface="Arial" panose="020B0604020202020204"/>
                <a:cs typeface="Arial" panose="020B0604020202020204"/>
                <a:sym typeface="Arial" panose="020B0604020202020204"/>
              </a:rPr>
              <a:t>and the Pelly and Me By Roald Dahl</a:t>
            </a:r>
            <a:endParaRPr lang="en-IN" sz="1400" b="1" i="0" u="none" strike="noStrike" cap="none" dirty="0">
              <a:solidFill>
                <a:srgbClr val="000000"/>
              </a:solidFill>
              <a:latin typeface="Arial" panose="020B0604020202020204"/>
              <a:ea typeface="Arial" panose="020B0604020202020204"/>
              <a:cs typeface="Arial" panose="020B0604020202020204"/>
              <a:sym typeface="Arial" panose="020B0604020202020204"/>
            </a:endParaRPr>
          </a:p>
        </p:txBody>
      </p:sp>
    </p:spTree>
  </p:cSld>
  <p:clrMapOvr>
    <a:masterClrMapping/>
  </p:clrMapOvr>
  <p:transition>
    <p:wipe dir="d"/>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4743" y="209894"/>
            <a:ext cx="8520600" cy="572700"/>
          </a:xfrm>
        </p:spPr>
        <p:txBody>
          <a:bodyPr/>
          <a:lstStyle/>
          <a:p>
            <a:r>
              <a:rPr lang="en-US" dirty="0">
                <a:solidFill>
                  <a:srgbClr val="FF0000"/>
                </a:solidFill>
              </a:rPr>
              <a:t>Reading</a:t>
            </a:r>
            <a:br>
              <a:rPr lang="en-US" dirty="0">
                <a:solidFill>
                  <a:srgbClr val="FF0000"/>
                </a:solidFill>
              </a:rPr>
            </a:br>
            <a:endParaRPr lang="en-US" dirty="0">
              <a:solidFill>
                <a:srgbClr val="FF0000"/>
              </a:solidFill>
            </a:endParaRPr>
          </a:p>
        </p:txBody>
      </p:sp>
      <p:sp>
        <p:nvSpPr>
          <p:cNvPr id="3" name="Text Placeholder 2"/>
          <p:cNvSpPr>
            <a:spLocks noGrp="1"/>
          </p:cNvSpPr>
          <p:nvPr>
            <p:ph type="body" idx="1"/>
          </p:nvPr>
        </p:nvSpPr>
        <p:spPr>
          <a:xfrm>
            <a:off x="146957" y="734905"/>
            <a:ext cx="8832300" cy="4255846"/>
          </a:xfrm>
        </p:spPr>
        <p:txBody>
          <a:bodyPr/>
          <a:lstStyle/>
          <a:p>
            <a:pPr marL="257175" indent="-257175">
              <a:buNone/>
            </a:pPr>
            <a:r>
              <a:rPr lang="en-US" sz="1350" dirty="0">
                <a:latin typeface="Arial" panose="020B0604020202020204" pitchFamily="34" charset="0"/>
                <a:ea typeface="Arial" panose="020B0604020202020204" pitchFamily="34" charset="0"/>
              </a:rPr>
              <a:t>A. 1. The members of the Ladderless Window Cleaning Company are the giraffe, the pelican, the monkey and Billy.</a:t>
            </a:r>
            <a:endParaRPr lang="en-US" sz="1350" dirty="0">
              <a:latin typeface="Arial" panose="020B0604020202020204" pitchFamily="34" charset="0"/>
              <a:ea typeface="Arial" panose="020B0604020202020204" pitchFamily="34" charset="0"/>
            </a:endParaRPr>
          </a:p>
          <a:p>
            <a:pPr marL="257175" indent="-257175">
              <a:buNone/>
            </a:pPr>
            <a:r>
              <a:rPr lang="en-US" sz="1350" dirty="0">
                <a:latin typeface="Arial" panose="020B0604020202020204" pitchFamily="34" charset="0"/>
                <a:ea typeface="Arial" panose="020B0604020202020204" pitchFamily="34" charset="0"/>
              </a:rPr>
              <a:t>2. The Company initially proved to the Duke of Hampshire that they were good at what they did by picking the big black juicy cherries from the tall cherry tree. They offered the cherries to the duke, who was highly impressed by their efforts.</a:t>
            </a:r>
            <a:endParaRPr lang="en-US" sz="1350" dirty="0">
              <a:latin typeface="Arial" panose="020B0604020202020204" pitchFamily="34" charset="0"/>
              <a:ea typeface="Arial" panose="020B0604020202020204" pitchFamily="34" charset="0"/>
            </a:endParaRPr>
          </a:p>
          <a:p>
            <a:pPr marL="257175" indent="-257175">
              <a:buNone/>
            </a:pPr>
            <a:r>
              <a:rPr lang="en-US" sz="1350" dirty="0">
                <a:latin typeface="Arial" panose="020B0604020202020204" pitchFamily="34" charset="0"/>
                <a:ea typeface="Arial" panose="020B0604020202020204" pitchFamily="34" charset="0"/>
              </a:rPr>
              <a:t>3. They called themselves the Ladderless Window-Cleaning Company because they could clean any window at any height without using a ladder. The tall Giraffe with his long neck was like a ladder. The Pelican would hold water in his beak like a bucket and the Monkey would use his hands to do the cleaning. This way each of them had specific roles to play.</a:t>
            </a:r>
            <a:endParaRPr lang="en-US" sz="1350" dirty="0">
              <a:latin typeface="Arial" panose="020B0604020202020204" pitchFamily="34" charset="0"/>
              <a:ea typeface="Arial" panose="020B0604020202020204" pitchFamily="34" charset="0"/>
            </a:endParaRPr>
          </a:p>
          <a:p>
            <a:pPr marL="257175" indent="-257175">
              <a:buNone/>
            </a:pPr>
            <a:r>
              <a:rPr lang="en-US" sz="1350" dirty="0">
                <a:latin typeface="Arial" panose="020B0604020202020204" pitchFamily="34" charset="0"/>
                <a:ea typeface="Arial" panose="020B0604020202020204" pitchFamily="34" charset="0"/>
              </a:rPr>
              <a:t>4. We can imagine the Monkey polishing the glass with all his strength. The glass is so squeaky clean, that its shine appears like that of brass, and it sparkles like the rays of the Sun sparkle on the sea. Another image the Monkey creates is one where all the three animals are working so hard, that we can see their effort on their face. They look as though they are blue with sweat and toil.</a:t>
            </a:r>
            <a:endParaRPr lang="en-US" sz="1350" dirty="0">
              <a:latin typeface="Arial" panose="020B0604020202020204" pitchFamily="34" charset="0"/>
              <a:ea typeface="Arial" panose="020B0604020202020204" pitchFamily="34" charset="0"/>
            </a:endParaRPr>
          </a:p>
        </p:txBody>
      </p:sp>
      <p:pic>
        <p:nvPicPr>
          <p:cNvPr id="4" name="Google Shape;63;p2"/>
          <p:cNvPicPr preferRelativeResize="0"/>
          <p:nvPr/>
        </p:nvPicPr>
        <p:blipFill rotWithShape="1">
          <a:blip r:embed="rId1" cstate="print"/>
          <a:srcRect/>
          <a:stretch>
            <a:fillRect/>
          </a:stretch>
        </p:blipFill>
        <p:spPr>
          <a:xfrm>
            <a:off x="7787575" y="4378876"/>
            <a:ext cx="1232526" cy="611875"/>
          </a:xfrm>
          <a:prstGeom prst="rect">
            <a:avLst/>
          </a:prstGeom>
          <a:noFill/>
          <a:ln>
            <a:noFill/>
          </a:ln>
        </p:spPr>
      </p:pic>
      <p:pic>
        <p:nvPicPr>
          <p:cNvPr id="5" name="Google Shape;63;p2"/>
          <p:cNvPicPr preferRelativeResize="0"/>
          <p:nvPr/>
        </p:nvPicPr>
        <p:blipFill rotWithShape="1">
          <a:blip r:embed="rId1" cstate="print"/>
          <a:srcRect/>
          <a:stretch>
            <a:fillRect/>
          </a:stretch>
        </p:blipFill>
        <p:spPr>
          <a:xfrm>
            <a:off x="7787575" y="4378876"/>
            <a:ext cx="1232526" cy="611875"/>
          </a:xfrm>
          <a:prstGeom prst="rect">
            <a:avLst/>
          </a:prstGeom>
          <a:noFill/>
          <a:ln>
            <a:noFill/>
          </a:ln>
        </p:spPr>
      </p:pic>
    </p:spTree>
  </p:cSld>
  <p:clrMapOvr>
    <a:masterClrMapping/>
  </p:clrMapOvr>
  <p:transition>
    <p:blinds/>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311699" y="637953"/>
            <a:ext cx="8708401" cy="4352797"/>
          </a:xfrm>
        </p:spPr>
        <p:txBody>
          <a:bodyPr/>
          <a:lstStyle/>
          <a:p>
            <a:pPr marL="257175" indent="-257175">
              <a:buNone/>
            </a:pPr>
            <a:r>
              <a:rPr lang="en-US" sz="1350" dirty="0">
                <a:latin typeface="Arial" panose="020B0604020202020204" pitchFamily="34" charset="0"/>
                <a:ea typeface="Arial" panose="020B0604020202020204" pitchFamily="34" charset="0"/>
              </a:rPr>
              <a:t>B. </a:t>
            </a:r>
            <a:endParaRPr lang="en-US" sz="1350" dirty="0">
              <a:latin typeface="Arial" panose="020B0604020202020204" pitchFamily="34" charset="0"/>
              <a:ea typeface="Arial" panose="020B0604020202020204" pitchFamily="34" charset="0"/>
            </a:endParaRPr>
          </a:p>
          <a:p>
            <a:pPr marL="257175" indent="-257175">
              <a:buNone/>
            </a:pPr>
            <a:r>
              <a:rPr lang="en-US" sz="1350" dirty="0">
                <a:latin typeface="Arial" panose="020B0604020202020204" pitchFamily="34" charset="0"/>
                <a:ea typeface="Arial" panose="020B0604020202020204" pitchFamily="34" charset="0"/>
              </a:rPr>
              <a:t>1. a. The Duke of Hampshire said these words.</a:t>
            </a:r>
            <a:endParaRPr lang="en-US" sz="1350" dirty="0">
              <a:latin typeface="Arial" panose="020B0604020202020204" pitchFamily="34" charset="0"/>
              <a:ea typeface="Arial" panose="020B0604020202020204" pitchFamily="34" charset="0"/>
            </a:endParaRPr>
          </a:p>
          <a:p>
            <a:pPr marL="257175" indent="-257175">
              <a:buNone/>
            </a:pPr>
            <a:r>
              <a:rPr lang="en-US" sz="1350" dirty="0">
                <a:latin typeface="Arial" panose="020B0604020202020204" pitchFamily="34" charset="0"/>
                <a:ea typeface="Arial" panose="020B0604020202020204" pitchFamily="34" charset="0"/>
              </a:rPr>
              <a:t>    b. The Duke was shocked and about to have a fit. First, he saw a pelican with a boy in its beak picking his cherries. Then, out of nowhere, a talking giraffe and monkey appeared suddenly from the bushes. The animals and their behaviour completely surprised the Duke.</a:t>
            </a:r>
            <a:endParaRPr lang="en-US" sz="1350" dirty="0">
              <a:latin typeface="Arial" panose="020B0604020202020204" pitchFamily="34" charset="0"/>
              <a:ea typeface="Arial" panose="020B0604020202020204" pitchFamily="34" charset="0"/>
            </a:endParaRPr>
          </a:p>
          <a:p>
            <a:pPr marL="257175" indent="-257175">
              <a:buNone/>
            </a:pPr>
            <a:r>
              <a:rPr lang="en-US" sz="1350" dirty="0">
                <a:latin typeface="Arial" panose="020B0604020202020204" pitchFamily="34" charset="0"/>
                <a:ea typeface="Arial" panose="020B0604020202020204" pitchFamily="34" charset="0"/>
              </a:rPr>
              <a:t>2. a. The Duke of Hampshire said these words to the Ladderless Window Cleaning Company.</a:t>
            </a:r>
            <a:endParaRPr lang="en-US" sz="1350" dirty="0">
              <a:latin typeface="Arial" panose="020B0604020202020204" pitchFamily="34" charset="0"/>
              <a:ea typeface="Arial" panose="020B0604020202020204" pitchFamily="34" charset="0"/>
            </a:endParaRPr>
          </a:p>
          <a:p>
            <a:pPr marL="257175" indent="-257175">
              <a:buNone/>
            </a:pPr>
            <a:r>
              <a:rPr lang="en-US" sz="1350" dirty="0">
                <a:latin typeface="Arial" panose="020B0604020202020204" pitchFamily="34" charset="0"/>
                <a:ea typeface="Arial" panose="020B0604020202020204" pitchFamily="34" charset="0"/>
              </a:rPr>
              <a:t>b. He was arguing because he thought that it was impossible to clean the windows of the two top floors of the Hampshire House. The argument was resolved when the Monkey asked the giraffe to show the Duke what he could do with his magical neck. The Giraffe's long neck went further longer and longer and higher and higher until the Monkey sitting on his head could easily reach the windows of the top floor.</a:t>
            </a:r>
            <a:endParaRPr lang="en-US" sz="1350" dirty="0">
              <a:latin typeface="Arial" panose="020B0604020202020204" pitchFamily="34" charset="0"/>
              <a:ea typeface="Arial" panose="020B0604020202020204" pitchFamily="34" charset="0"/>
            </a:endParaRPr>
          </a:p>
          <a:p>
            <a:pPr marL="257175" indent="-257175">
              <a:buNone/>
            </a:pPr>
            <a:r>
              <a:rPr lang="en-US" sz="1350" dirty="0">
                <a:latin typeface="Arial" panose="020B0604020202020204" pitchFamily="34" charset="0"/>
                <a:ea typeface="Arial" panose="020B0604020202020204" pitchFamily="34" charset="0"/>
              </a:rPr>
              <a:t>3 a. Billy is the speaker</a:t>
            </a:r>
            <a:endParaRPr lang="en-US" sz="1350" dirty="0">
              <a:latin typeface="Arial" panose="020B0604020202020204" pitchFamily="34" charset="0"/>
              <a:ea typeface="Arial" panose="020B0604020202020204" pitchFamily="34" charset="0"/>
            </a:endParaRPr>
          </a:p>
          <a:p>
            <a:pPr marL="257175" indent="-257175">
              <a:buNone/>
            </a:pPr>
            <a:r>
              <a:rPr lang="en-US" sz="1350" dirty="0">
                <a:latin typeface="Arial" panose="020B0604020202020204" pitchFamily="34" charset="0"/>
                <a:ea typeface="Arial" panose="020B0604020202020204" pitchFamily="34" charset="0"/>
              </a:rPr>
              <a:t>   b. He saw the Giraffe's magical neck get longer and longer and higher and higher until the Monkey sitting on his head could easily reach the windows of the top floor and clean them.</a:t>
            </a:r>
            <a:endParaRPr lang="en-US" sz="1350" dirty="0">
              <a:latin typeface="Arial" panose="020B0604020202020204" pitchFamily="34" charset="0"/>
              <a:ea typeface="Arial" panose="020B0604020202020204" pitchFamily="34" charset="0"/>
            </a:endParaRPr>
          </a:p>
          <a:p>
            <a:pPr marL="257175" indent="-257175">
              <a:buNone/>
            </a:pPr>
            <a:r>
              <a:rPr lang="en-US" sz="1350" dirty="0">
                <a:latin typeface="Arial" panose="020B0604020202020204" pitchFamily="34" charset="0"/>
                <a:ea typeface="Arial" panose="020B0604020202020204" pitchFamily="34" charset="0"/>
              </a:rPr>
              <a:t>   c. It left the Duke speechless. He was struck with amazement, while the other animals were happy proud for doing the job well.</a:t>
            </a:r>
            <a:endParaRPr lang="en-US" sz="1350" dirty="0">
              <a:latin typeface="Arial" panose="020B0604020202020204" pitchFamily="34" charset="0"/>
              <a:ea typeface="Arial" panose="020B0604020202020204" pitchFamily="34" charset="0"/>
            </a:endParaRPr>
          </a:p>
          <a:p>
            <a:pPr marL="257175" indent="-257175">
              <a:buNone/>
            </a:pPr>
            <a:endParaRPr lang="en-US" sz="1350" dirty="0">
              <a:latin typeface="Arial" panose="020B0604020202020204" pitchFamily="34" charset="0"/>
              <a:ea typeface="Arial" panose="020B0604020202020204" pitchFamily="34" charset="0"/>
            </a:endParaRPr>
          </a:p>
        </p:txBody>
      </p:sp>
      <p:pic>
        <p:nvPicPr>
          <p:cNvPr id="4" name="Google Shape;63;p2"/>
          <p:cNvPicPr preferRelativeResize="0"/>
          <p:nvPr/>
        </p:nvPicPr>
        <p:blipFill rotWithShape="1">
          <a:blip r:embed="rId1" cstate="print"/>
          <a:srcRect/>
          <a:stretch>
            <a:fillRect/>
          </a:stretch>
        </p:blipFill>
        <p:spPr>
          <a:xfrm>
            <a:off x="7787575" y="4378876"/>
            <a:ext cx="1232526" cy="611875"/>
          </a:xfrm>
          <a:prstGeom prst="rect">
            <a:avLst/>
          </a:prstGeom>
          <a:noFill/>
          <a:ln>
            <a:noFill/>
          </a:ln>
        </p:spPr>
      </p:pic>
      <p:pic>
        <p:nvPicPr>
          <p:cNvPr id="5" name="Google Shape;63;p2"/>
          <p:cNvPicPr preferRelativeResize="0"/>
          <p:nvPr/>
        </p:nvPicPr>
        <p:blipFill rotWithShape="1">
          <a:blip r:embed="rId1" cstate="print"/>
          <a:srcRect/>
          <a:stretch>
            <a:fillRect/>
          </a:stretch>
        </p:blipFill>
        <p:spPr>
          <a:xfrm>
            <a:off x="7787575" y="4378876"/>
            <a:ext cx="1232526" cy="611875"/>
          </a:xfrm>
          <a:prstGeom prst="rect">
            <a:avLst/>
          </a:prstGeom>
          <a:noFill/>
          <a:ln>
            <a:noFill/>
          </a:ln>
        </p:spPr>
      </p:pic>
    </p:spTree>
  </p:cSld>
  <p:clrMapOvr>
    <a:masterClrMapping/>
  </p:clrMapOvr>
  <p:transition>
    <p:blinds/>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311700" y="701749"/>
            <a:ext cx="8832300" cy="4289001"/>
          </a:xfrm>
        </p:spPr>
        <p:txBody>
          <a:bodyPr/>
          <a:lstStyle/>
          <a:p>
            <a:pPr marL="114300" indent="0">
              <a:buNone/>
            </a:pPr>
            <a:r>
              <a:rPr lang="en-US" sz="1400" dirty="0">
                <a:solidFill>
                  <a:schemeClr val="tx1"/>
                </a:solidFill>
                <a:latin typeface="Calibri" panose="020F0502020204030204" pitchFamily="34" charset="0"/>
                <a:cs typeface="Calibri" panose="020F0502020204030204" pitchFamily="34" charset="0"/>
              </a:rPr>
              <a:t> C</a:t>
            </a:r>
            <a:endParaRPr lang="en-US" sz="1400" dirty="0">
              <a:solidFill>
                <a:schemeClr val="tx1"/>
              </a:solidFill>
              <a:latin typeface="Calibri" panose="020F0502020204030204" pitchFamily="34" charset="0"/>
              <a:cs typeface="Calibri" panose="020F0502020204030204" pitchFamily="34" charset="0"/>
            </a:endParaRPr>
          </a:p>
          <a:p>
            <a:pPr marL="114300" indent="0">
              <a:buNone/>
            </a:pPr>
            <a:r>
              <a:rPr lang="en-US" sz="1400" dirty="0">
                <a:solidFill>
                  <a:schemeClr val="tx1"/>
                </a:solidFill>
                <a:latin typeface="Calibri" panose="020F0502020204030204" pitchFamily="34" charset="0"/>
                <a:cs typeface="Calibri" panose="020F0502020204030204" pitchFamily="34" charset="0"/>
              </a:rPr>
              <a:t>1.  The Duke is a fussy and bossy old man. First, he was stubborn about getting the black and juicy cherries from the very top of the tree, even though the gardener was unable to climb that high on the ladder. Secondly, he refused to listen to the Giraffe when he said they could clean the windows on the top floor. The Duke stubbornly ordered the Giraffe to stop arguing and to leave those windows.</a:t>
            </a:r>
            <a:endParaRPr lang="en-US" sz="1400" dirty="0">
              <a:solidFill>
                <a:schemeClr val="tx1"/>
              </a:solidFill>
              <a:latin typeface="Calibri" panose="020F0502020204030204" pitchFamily="34" charset="0"/>
              <a:cs typeface="Calibri" panose="020F0502020204030204" pitchFamily="34" charset="0"/>
            </a:endParaRPr>
          </a:p>
          <a:p>
            <a:pPr marL="114300" indent="0">
              <a:buNone/>
            </a:pPr>
            <a:endParaRPr lang="en-IN" sz="1400" dirty="0">
              <a:solidFill>
                <a:schemeClr val="tx1"/>
              </a:solidFill>
              <a:latin typeface="Calibri" panose="020F0502020204030204" pitchFamily="34" charset="0"/>
              <a:cs typeface="Calibri" panose="020F0502020204030204" pitchFamily="34" charset="0"/>
            </a:endParaRPr>
          </a:p>
        </p:txBody>
      </p:sp>
      <p:pic>
        <p:nvPicPr>
          <p:cNvPr id="4" name="Google Shape;63;p2"/>
          <p:cNvPicPr preferRelativeResize="0"/>
          <p:nvPr/>
        </p:nvPicPr>
        <p:blipFill rotWithShape="1">
          <a:blip r:embed="rId1"/>
          <a:srcRect/>
          <a:stretch>
            <a:fillRect/>
          </a:stretch>
        </p:blipFill>
        <p:spPr>
          <a:xfrm>
            <a:off x="7911474" y="4378874"/>
            <a:ext cx="1232526" cy="611875"/>
          </a:xfrm>
          <a:prstGeom prst="rect">
            <a:avLst/>
          </a:prstGeom>
          <a:noFill/>
          <a:ln>
            <a:noFill/>
          </a:ln>
        </p:spPr>
      </p:pic>
    </p:spTree>
  </p:cSld>
  <p:clrMapOvr>
    <a:masterClrMapping/>
  </p:clrMapOvr>
  <p:transition>
    <p:wheel spokes="1"/>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11700" y="0"/>
            <a:ext cx="8520600" cy="510363"/>
          </a:xfrm>
        </p:spPr>
        <p:txBody>
          <a:bodyPr/>
          <a:lstStyle/>
          <a:p>
            <a:r>
              <a:rPr lang="en-IN" sz="2400" b="1" dirty="0">
                <a:solidFill>
                  <a:srgbClr val="FF0000"/>
                </a:solidFill>
                <a:latin typeface="Calibri" panose="020F0502020204030204" pitchFamily="34" charset="0"/>
                <a:cs typeface="Calibri" panose="020F0502020204030204" pitchFamily="34" charset="0"/>
              </a:rPr>
              <a:t>Appreciating the Text</a:t>
            </a:r>
            <a:br>
              <a:rPr lang="en-IN" sz="2400" b="1" dirty="0">
                <a:solidFill>
                  <a:srgbClr val="FF0000"/>
                </a:solidFill>
                <a:latin typeface="Calibri" panose="020F0502020204030204" pitchFamily="34" charset="0"/>
                <a:cs typeface="Calibri" panose="020F0502020204030204" pitchFamily="34" charset="0"/>
              </a:rPr>
            </a:br>
            <a:endParaRPr lang="en-IN" sz="2400" b="1" dirty="0">
              <a:solidFill>
                <a:srgbClr val="FF0000"/>
              </a:solidFill>
              <a:latin typeface="Calibri" panose="020F0502020204030204" pitchFamily="34" charset="0"/>
              <a:cs typeface="Calibri" panose="020F0502020204030204" pitchFamily="34" charset="0"/>
            </a:endParaRPr>
          </a:p>
        </p:txBody>
      </p:sp>
      <p:sp>
        <p:nvSpPr>
          <p:cNvPr id="3" name="Text Placeholder 2"/>
          <p:cNvSpPr>
            <a:spLocks noGrp="1"/>
          </p:cNvSpPr>
          <p:nvPr>
            <p:ph type="body" idx="1"/>
          </p:nvPr>
        </p:nvSpPr>
        <p:spPr>
          <a:xfrm>
            <a:off x="193064" y="350875"/>
            <a:ext cx="8950936" cy="4448490"/>
          </a:xfrm>
        </p:spPr>
        <p:txBody>
          <a:bodyPr/>
          <a:lstStyle/>
          <a:p>
            <a:pPr marL="114300" indent="0">
              <a:buNone/>
            </a:pPr>
            <a:r>
              <a:rPr lang="en-US" sz="1400" dirty="0">
                <a:solidFill>
                  <a:schemeClr val="tx1"/>
                </a:solidFill>
                <a:latin typeface="Calibri" panose="020F0502020204030204" pitchFamily="34" charset="0"/>
                <a:cs typeface="Calibri" panose="020F0502020204030204" pitchFamily="34" charset="0"/>
              </a:rPr>
              <a:t>1• The animals can speak like humans.</a:t>
            </a:r>
            <a:endParaRPr lang="en-US" sz="1400" dirty="0">
              <a:solidFill>
                <a:schemeClr val="tx1"/>
              </a:solidFill>
              <a:latin typeface="Calibri" panose="020F0502020204030204" pitchFamily="34" charset="0"/>
              <a:cs typeface="Calibri" panose="020F0502020204030204" pitchFamily="34" charset="0"/>
            </a:endParaRPr>
          </a:p>
          <a:p>
            <a:pPr marL="114300" indent="0">
              <a:buNone/>
            </a:pPr>
            <a:r>
              <a:rPr lang="en-US" sz="1400" dirty="0">
                <a:solidFill>
                  <a:schemeClr val="tx1"/>
                </a:solidFill>
                <a:latin typeface="Calibri" panose="020F0502020204030204" pitchFamily="34" charset="0"/>
                <a:cs typeface="Calibri" panose="020F0502020204030204" pitchFamily="34" charset="0"/>
              </a:rPr>
              <a:t>• The animals along with Billy have formed a Cleaning Company, which gives a funny imaginative element to the story, as we don't find animals running businesses in reality.</a:t>
            </a:r>
            <a:endParaRPr lang="en-US" sz="1400" dirty="0">
              <a:solidFill>
                <a:schemeClr val="tx1"/>
              </a:solidFill>
              <a:latin typeface="Calibri" panose="020F0502020204030204" pitchFamily="34" charset="0"/>
              <a:cs typeface="Calibri" panose="020F0502020204030204" pitchFamily="34" charset="0"/>
            </a:endParaRPr>
          </a:p>
          <a:p>
            <a:pPr marL="114300" indent="0">
              <a:buNone/>
            </a:pPr>
            <a:r>
              <a:rPr lang="en-US" sz="1400" dirty="0">
                <a:solidFill>
                  <a:schemeClr val="tx1"/>
                </a:solidFill>
                <a:latin typeface="Calibri" panose="020F0502020204030204" pitchFamily="34" charset="0"/>
                <a:cs typeface="Calibri" panose="020F0502020204030204" pitchFamily="34" charset="0"/>
              </a:rPr>
              <a:t>• They even perform tasks like humans, such as filling water from the tap, cleaning the windows, and so on which give them human-like qualities.</a:t>
            </a:r>
            <a:endParaRPr lang="en-US" sz="1400" dirty="0">
              <a:solidFill>
                <a:schemeClr val="tx1"/>
              </a:solidFill>
              <a:latin typeface="Calibri" panose="020F0502020204030204" pitchFamily="34" charset="0"/>
              <a:cs typeface="Calibri" panose="020F0502020204030204" pitchFamily="34" charset="0"/>
            </a:endParaRPr>
          </a:p>
          <a:p>
            <a:pPr marL="114300" indent="0">
              <a:buNone/>
            </a:pPr>
            <a:r>
              <a:rPr lang="en-US" sz="1400" dirty="0">
                <a:solidFill>
                  <a:schemeClr val="tx1"/>
                </a:solidFill>
                <a:latin typeface="Calibri" panose="020F0502020204030204" pitchFamily="34" charset="0"/>
                <a:cs typeface="Calibri" panose="020F0502020204030204" pitchFamily="34" charset="0"/>
              </a:rPr>
              <a:t>• The Giraffe's neck magically getting longer and higher also adds an imaginative aspect to the story.</a:t>
            </a:r>
            <a:endParaRPr lang="en-US" sz="1400" dirty="0">
              <a:solidFill>
                <a:schemeClr val="tx1"/>
              </a:solidFill>
              <a:latin typeface="Calibri" panose="020F0502020204030204" pitchFamily="34" charset="0"/>
              <a:cs typeface="Calibri" panose="020F0502020204030204" pitchFamily="34" charset="0"/>
            </a:endParaRPr>
          </a:p>
          <a:p>
            <a:pPr marL="114300" indent="0">
              <a:buNone/>
            </a:pPr>
            <a:r>
              <a:rPr lang="en-US" sz="1400" dirty="0">
                <a:solidFill>
                  <a:schemeClr val="tx1"/>
                </a:solidFill>
                <a:latin typeface="Calibri" panose="020F0502020204030204" pitchFamily="34" charset="0"/>
                <a:cs typeface="Calibri" panose="020F0502020204030204" pitchFamily="34" charset="0"/>
              </a:rPr>
              <a:t>2. "The Giraffe and the Pelly and Me' is made dramatic and film-like by the exaggerated way in the characters, especially the Duke, behave. Here are some examples from the text: "I want those big black ones at the top of the tree" the man was shouting, "Get me those great big black ones!" We peered round the bushes and saw an old-</a:t>
            </a:r>
            <a:r>
              <a:rPr lang="en-US" sz="1400" dirty="0" err="1">
                <a:solidFill>
                  <a:schemeClr val="tx1"/>
                </a:solidFill>
                <a:latin typeface="Calibri" panose="020F0502020204030204" pitchFamily="34" charset="0"/>
                <a:cs typeface="Calibri" panose="020F0502020204030204" pitchFamily="34" charset="0"/>
              </a:rPr>
              <a:t>ish</a:t>
            </a:r>
            <a:r>
              <a:rPr lang="en-US" sz="1400" dirty="0">
                <a:solidFill>
                  <a:schemeClr val="tx1"/>
                </a:solidFill>
                <a:latin typeface="Calibri" panose="020F0502020204030204" pitchFamily="34" charset="0"/>
                <a:cs typeface="Calibri" panose="020F0502020204030204" pitchFamily="34" charset="0"/>
              </a:rPr>
              <a:t> man with a huge white moustache standing under a tall cherry tree and pointing his walking-stick in the air.</a:t>
            </a:r>
            <a:endParaRPr lang="en-US" sz="1400" dirty="0">
              <a:solidFill>
                <a:schemeClr val="tx1"/>
              </a:solidFill>
              <a:latin typeface="Calibri" panose="020F0502020204030204" pitchFamily="34" charset="0"/>
              <a:cs typeface="Calibri" panose="020F0502020204030204" pitchFamily="34" charset="0"/>
            </a:endParaRPr>
          </a:p>
          <a:p>
            <a:pPr marL="114300" indent="0">
              <a:buNone/>
            </a:pPr>
            <a:r>
              <a:rPr lang="en-US" sz="1400" dirty="0">
                <a:solidFill>
                  <a:schemeClr val="tx1"/>
                </a:solidFill>
                <a:latin typeface="Calibri" panose="020F0502020204030204" pitchFamily="34" charset="0"/>
                <a:cs typeface="Calibri" panose="020F0502020204030204" pitchFamily="34" charset="0"/>
              </a:rPr>
              <a:t>• Down below us, the Duke was shouting, "Some monster of a bird is stealing my best cherries! Be off with you, sir! Go away! Those are my cherries, not yours!"</a:t>
            </a:r>
            <a:endParaRPr lang="en-US" sz="1400" dirty="0">
              <a:solidFill>
                <a:schemeClr val="tx1"/>
              </a:solidFill>
              <a:latin typeface="Calibri" panose="020F0502020204030204" pitchFamily="34" charset="0"/>
              <a:cs typeface="Calibri" panose="020F0502020204030204" pitchFamily="34" charset="0"/>
            </a:endParaRPr>
          </a:p>
          <a:p>
            <a:pPr marL="114300" indent="0">
              <a:buNone/>
            </a:pPr>
            <a:r>
              <a:rPr lang="en-US" sz="1400" dirty="0">
                <a:solidFill>
                  <a:schemeClr val="tx1"/>
                </a:solidFill>
                <a:latin typeface="Calibri" panose="020F0502020204030204" pitchFamily="34" charset="0"/>
                <a:cs typeface="Calibri" panose="020F0502020204030204" pitchFamily="34" charset="0"/>
              </a:rPr>
              <a:t>• The Duke was staggered. His eyes popped nearly out of their sockets. "Great Scott!" he gasped. "Good Lord! What's this? Who are you?"</a:t>
            </a:r>
            <a:endParaRPr lang="en-US" sz="1400" dirty="0">
              <a:solidFill>
                <a:schemeClr val="tx1"/>
              </a:solidFill>
              <a:latin typeface="Calibri" panose="020F0502020204030204" pitchFamily="34" charset="0"/>
              <a:cs typeface="Calibri" panose="020F0502020204030204" pitchFamily="34" charset="0"/>
            </a:endParaRPr>
          </a:p>
          <a:p>
            <a:pPr marL="114300" indent="0">
              <a:buNone/>
            </a:pPr>
            <a:r>
              <a:rPr lang="en-US" sz="1400" dirty="0">
                <a:solidFill>
                  <a:schemeClr val="tx1"/>
                </a:solidFill>
                <a:latin typeface="Calibri" panose="020F0502020204030204" pitchFamily="34" charset="0"/>
                <a:cs typeface="Calibri" panose="020F0502020204030204" pitchFamily="34" charset="0"/>
              </a:rPr>
              <a:t>• He looked as though he was about to have a fit. "Who are these creatures?" he bellowed. "Has the whole world gone completely dotty?"</a:t>
            </a:r>
            <a:endParaRPr lang="en-US" sz="1400" dirty="0">
              <a:solidFill>
                <a:schemeClr val="tx1"/>
              </a:solidFill>
              <a:latin typeface="Calibri" panose="020F0502020204030204" pitchFamily="34" charset="0"/>
              <a:cs typeface="Calibri" panose="020F0502020204030204" pitchFamily="34" charset="0"/>
            </a:endParaRPr>
          </a:p>
          <a:p>
            <a:pPr marL="114300" indent="0">
              <a:buNone/>
            </a:pPr>
            <a:r>
              <a:rPr lang="en-US" sz="1400" dirty="0">
                <a:solidFill>
                  <a:schemeClr val="tx1"/>
                </a:solidFill>
                <a:latin typeface="Calibri" panose="020F0502020204030204" pitchFamily="34" charset="0"/>
                <a:cs typeface="Calibri" panose="020F0502020204030204" pitchFamily="34" charset="0"/>
              </a:rPr>
              <a:t>• The monkey's song</a:t>
            </a:r>
            <a:endParaRPr lang="en-US" sz="1400" dirty="0">
              <a:solidFill>
                <a:schemeClr val="tx1"/>
              </a:solidFill>
              <a:latin typeface="Calibri" panose="020F0502020204030204" pitchFamily="34" charset="0"/>
              <a:cs typeface="Calibri" panose="020F0502020204030204" pitchFamily="34" charset="0"/>
            </a:endParaRPr>
          </a:p>
          <a:p>
            <a:pPr marL="114300" indent="0">
              <a:buNone/>
            </a:pPr>
            <a:r>
              <a:rPr lang="en-US" sz="1400" dirty="0">
                <a:solidFill>
                  <a:schemeClr val="tx1"/>
                </a:solidFill>
                <a:latin typeface="Calibri" panose="020F0502020204030204" pitchFamily="34" charset="0"/>
                <a:cs typeface="Calibri" panose="020F0502020204030204" pitchFamily="34" charset="0"/>
              </a:rPr>
              <a:t>• The Duke was speechless. So was I. It was the most magical thing I had ever seen.</a:t>
            </a:r>
            <a:endParaRPr lang="en-IN" sz="1400" dirty="0">
              <a:solidFill>
                <a:schemeClr val="tx1"/>
              </a:solidFill>
              <a:latin typeface="Calibri" panose="020F0502020204030204" pitchFamily="34" charset="0"/>
              <a:cs typeface="Calibri" panose="020F0502020204030204" pitchFamily="34" charset="0"/>
            </a:endParaRPr>
          </a:p>
        </p:txBody>
      </p:sp>
      <p:pic>
        <p:nvPicPr>
          <p:cNvPr id="4" name="Google Shape;63;p2"/>
          <p:cNvPicPr preferRelativeResize="0"/>
          <p:nvPr/>
        </p:nvPicPr>
        <p:blipFill rotWithShape="1">
          <a:blip r:embed="rId1"/>
          <a:srcRect/>
          <a:stretch>
            <a:fillRect/>
          </a:stretch>
        </p:blipFill>
        <p:spPr>
          <a:xfrm>
            <a:off x="7911474" y="4378874"/>
            <a:ext cx="1232526" cy="611875"/>
          </a:xfrm>
          <a:prstGeom prst="rect">
            <a:avLst/>
          </a:prstGeom>
          <a:noFill/>
          <a:ln>
            <a:noFill/>
          </a:ln>
        </p:spPr>
      </p:pic>
    </p:spTree>
  </p:cSld>
  <p:clrMapOvr>
    <a:masterClrMapping/>
  </p:clrMapOvr>
  <p:transition>
    <p:wheel spokes="1"/>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11700" y="152750"/>
            <a:ext cx="8520600" cy="463938"/>
          </a:xfrm>
        </p:spPr>
        <p:txBody>
          <a:bodyPr/>
          <a:lstStyle/>
          <a:p>
            <a:r>
              <a:rPr lang="en-IN" sz="2400" b="1" dirty="0">
                <a:solidFill>
                  <a:srgbClr val="FF0000"/>
                </a:solidFill>
                <a:latin typeface="Calibri" panose="020F0502020204030204" pitchFamily="34" charset="0"/>
                <a:cs typeface="Calibri" panose="020F0502020204030204" pitchFamily="34" charset="0"/>
              </a:rPr>
              <a:t>Using Words</a:t>
            </a:r>
            <a:br>
              <a:rPr lang="en-IN" sz="2400" b="1" dirty="0">
                <a:solidFill>
                  <a:srgbClr val="FF0000"/>
                </a:solidFill>
                <a:latin typeface="Calibri" panose="020F0502020204030204" pitchFamily="34" charset="0"/>
                <a:cs typeface="Calibri" panose="020F0502020204030204" pitchFamily="34" charset="0"/>
              </a:rPr>
            </a:br>
            <a:endParaRPr lang="en-IN" sz="2400" b="1" dirty="0">
              <a:solidFill>
                <a:srgbClr val="FF0000"/>
              </a:solidFill>
              <a:latin typeface="Calibri" panose="020F0502020204030204" pitchFamily="34" charset="0"/>
              <a:cs typeface="Calibri" panose="020F0502020204030204" pitchFamily="34" charset="0"/>
            </a:endParaRPr>
          </a:p>
        </p:txBody>
      </p:sp>
      <p:sp>
        <p:nvSpPr>
          <p:cNvPr id="3" name="Text Placeholder 2"/>
          <p:cNvSpPr>
            <a:spLocks noGrp="1"/>
          </p:cNvSpPr>
          <p:nvPr>
            <p:ph type="body" idx="1"/>
          </p:nvPr>
        </p:nvSpPr>
        <p:spPr>
          <a:xfrm>
            <a:off x="311699" y="701749"/>
            <a:ext cx="8651547" cy="4289001"/>
          </a:xfrm>
        </p:spPr>
        <p:txBody>
          <a:bodyPr/>
          <a:lstStyle/>
          <a:p>
            <a:pPr marL="114300" indent="0">
              <a:buNone/>
            </a:pPr>
            <a:r>
              <a:rPr lang="en-US" sz="1400" dirty="0">
                <a:solidFill>
                  <a:schemeClr val="tx1"/>
                </a:solidFill>
                <a:latin typeface="Calibri" panose="020F0502020204030204" pitchFamily="34" charset="0"/>
                <a:cs typeface="Calibri" panose="020F0502020204030204" pitchFamily="34" charset="0"/>
              </a:rPr>
              <a:t>1. I could eat a horse</a:t>
            </a:r>
            <a:endParaRPr lang="en-US" sz="1400" dirty="0">
              <a:solidFill>
                <a:schemeClr val="tx1"/>
              </a:solidFill>
              <a:latin typeface="Calibri" panose="020F0502020204030204" pitchFamily="34" charset="0"/>
              <a:cs typeface="Calibri" panose="020F0502020204030204" pitchFamily="34" charset="0"/>
            </a:endParaRPr>
          </a:p>
          <a:p>
            <a:pPr marL="114300" indent="0">
              <a:buNone/>
            </a:pPr>
            <a:r>
              <a:rPr lang="en-US" sz="1400" dirty="0">
                <a:solidFill>
                  <a:schemeClr val="tx1"/>
                </a:solidFill>
                <a:latin typeface="Calibri" panose="020F0502020204030204" pitchFamily="34" charset="0"/>
                <a:cs typeface="Calibri" panose="020F0502020204030204" pitchFamily="34" charset="0"/>
              </a:rPr>
              <a:t>5. My heart sank</a:t>
            </a:r>
            <a:endParaRPr lang="en-US" sz="1400" dirty="0">
              <a:solidFill>
                <a:schemeClr val="tx1"/>
              </a:solidFill>
              <a:latin typeface="Calibri" panose="020F0502020204030204" pitchFamily="34" charset="0"/>
              <a:cs typeface="Calibri" panose="020F0502020204030204" pitchFamily="34" charset="0"/>
            </a:endParaRPr>
          </a:p>
          <a:p>
            <a:pPr marL="114300" indent="0">
              <a:buNone/>
            </a:pPr>
            <a:r>
              <a:rPr lang="en-US" sz="1400" dirty="0">
                <a:solidFill>
                  <a:schemeClr val="tx1"/>
                </a:solidFill>
                <a:latin typeface="Calibri" panose="020F0502020204030204" pitchFamily="34" charset="0"/>
                <a:cs typeface="Calibri" panose="020F0502020204030204" pitchFamily="34" charset="0"/>
              </a:rPr>
              <a:t>2. bite my head off</a:t>
            </a:r>
            <a:endParaRPr lang="en-US" sz="1400" dirty="0">
              <a:solidFill>
                <a:schemeClr val="tx1"/>
              </a:solidFill>
              <a:latin typeface="Calibri" panose="020F0502020204030204" pitchFamily="34" charset="0"/>
              <a:cs typeface="Calibri" panose="020F0502020204030204" pitchFamily="34" charset="0"/>
            </a:endParaRPr>
          </a:p>
          <a:p>
            <a:pPr marL="114300" indent="0">
              <a:buNone/>
            </a:pPr>
            <a:r>
              <a:rPr lang="en-US" sz="1400" dirty="0">
                <a:solidFill>
                  <a:schemeClr val="tx1"/>
                </a:solidFill>
                <a:latin typeface="Calibri" panose="020F0502020204030204" pitchFamily="34" charset="0"/>
                <a:cs typeface="Calibri" panose="020F0502020204030204" pitchFamily="34" charset="0"/>
              </a:rPr>
              <a:t>3. Over the moon</a:t>
            </a:r>
            <a:endParaRPr lang="en-US" sz="1400" dirty="0">
              <a:solidFill>
                <a:schemeClr val="tx1"/>
              </a:solidFill>
              <a:latin typeface="Calibri" panose="020F0502020204030204" pitchFamily="34" charset="0"/>
              <a:cs typeface="Calibri" panose="020F0502020204030204" pitchFamily="34" charset="0"/>
            </a:endParaRPr>
          </a:p>
          <a:p>
            <a:pPr marL="114300" indent="0">
              <a:buNone/>
            </a:pPr>
            <a:r>
              <a:rPr lang="en-US" sz="1400" dirty="0">
                <a:solidFill>
                  <a:schemeClr val="tx1"/>
                </a:solidFill>
                <a:latin typeface="Calibri" panose="020F0502020204030204" pitchFamily="34" charset="0"/>
                <a:cs typeface="Calibri" panose="020F0502020204030204" pitchFamily="34" charset="0"/>
              </a:rPr>
              <a:t>4. shaking like a leaf</a:t>
            </a:r>
            <a:endParaRPr lang="en-US" sz="1400" dirty="0">
              <a:solidFill>
                <a:schemeClr val="tx1"/>
              </a:solidFill>
              <a:latin typeface="Calibri" panose="020F0502020204030204" pitchFamily="34" charset="0"/>
              <a:cs typeface="Calibri" panose="020F0502020204030204" pitchFamily="34" charset="0"/>
            </a:endParaRPr>
          </a:p>
        </p:txBody>
      </p:sp>
      <p:pic>
        <p:nvPicPr>
          <p:cNvPr id="4" name="Google Shape;63;p2"/>
          <p:cNvPicPr preferRelativeResize="0"/>
          <p:nvPr/>
        </p:nvPicPr>
        <p:blipFill rotWithShape="1">
          <a:blip r:embed="rId1"/>
          <a:srcRect/>
          <a:stretch>
            <a:fillRect/>
          </a:stretch>
        </p:blipFill>
        <p:spPr>
          <a:xfrm>
            <a:off x="7911474" y="4378874"/>
            <a:ext cx="1232526" cy="611875"/>
          </a:xfrm>
          <a:prstGeom prst="rect">
            <a:avLst/>
          </a:prstGeom>
          <a:noFill/>
          <a:ln>
            <a:noFill/>
          </a:ln>
        </p:spPr>
      </p:pic>
    </p:spTree>
  </p:cSld>
  <p:clrMapOvr>
    <a:masterClrMapping/>
  </p:clrMapOvr>
  <p:transition>
    <p:wheel spokes="1"/>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76"/>
        <p:cNvGrpSpPr/>
        <p:nvPr/>
      </p:nvGrpSpPr>
      <p:grpSpPr>
        <a:xfrm>
          <a:off x="0" y="0"/>
          <a:ext cx="0" cy="0"/>
          <a:chOff x="0" y="0"/>
          <a:chExt cx="0" cy="0"/>
        </a:xfrm>
      </p:grpSpPr>
      <p:pic>
        <p:nvPicPr>
          <p:cNvPr id="77" name="Google Shape;77;p4"/>
          <p:cNvPicPr preferRelativeResize="0"/>
          <p:nvPr/>
        </p:nvPicPr>
        <p:blipFill rotWithShape="1">
          <a:blip r:embed="rId1"/>
          <a:srcRect/>
          <a:stretch>
            <a:fillRect/>
          </a:stretch>
        </p:blipFill>
        <p:spPr>
          <a:xfrm>
            <a:off x="7787575" y="4378875"/>
            <a:ext cx="1232526" cy="611875"/>
          </a:xfrm>
          <a:prstGeom prst="rect">
            <a:avLst/>
          </a:prstGeom>
          <a:noFill/>
          <a:ln>
            <a:noFill/>
          </a:ln>
        </p:spPr>
      </p:pic>
      <p:sp>
        <p:nvSpPr>
          <p:cNvPr id="78" name="Google Shape;78;p4"/>
          <p:cNvSpPr txBox="1"/>
          <p:nvPr/>
        </p:nvSpPr>
        <p:spPr>
          <a:xfrm>
            <a:off x="621425" y="743500"/>
            <a:ext cx="7801200" cy="3562200"/>
          </a:xfrm>
          <a:prstGeom prst="rect">
            <a:avLst/>
          </a:prstGeom>
          <a:noFill/>
          <a:ln>
            <a:noFill/>
          </a:ln>
        </p:spPr>
        <p:txBody>
          <a:bodyPr spcFirstLastPara="1" wrap="square" lIns="91425" tIns="91425" rIns="91425" bIns="91425" anchor="ctr" anchorCtr="0">
            <a:noAutofit/>
          </a:bodyPr>
          <a:lstStyle/>
          <a:p>
            <a:pPr marL="457200" marR="0" lvl="0" indent="0" algn="ctr" rtl="0">
              <a:lnSpc>
                <a:spcPct val="115000"/>
              </a:lnSpc>
              <a:spcBef>
                <a:spcPts val="0"/>
              </a:spcBef>
              <a:spcAft>
                <a:spcPts val="0"/>
              </a:spcAft>
              <a:buClr>
                <a:srgbClr val="000000"/>
              </a:buClr>
              <a:buSzPts val="4000"/>
              <a:buFont typeface="Arial" panose="020B0604020202020204"/>
              <a:buNone/>
            </a:pPr>
            <a:r>
              <a:rPr lang="en-GB" sz="4000" b="1" i="0" u="none" strike="noStrike" cap="none">
                <a:solidFill>
                  <a:srgbClr val="000000"/>
                </a:solidFill>
                <a:latin typeface="Arial" panose="020B0604020202020204"/>
                <a:ea typeface="Arial" panose="020B0604020202020204"/>
                <a:cs typeface="Arial" panose="020B0604020202020204"/>
                <a:sym typeface="Arial" panose="020B0604020202020204"/>
              </a:rPr>
              <a:t>THANK YOU</a:t>
            </a:r>
            <a:endParaRPr sz="4000" b="1" i="0" u="none" strike="noStrike" cap="none" dirty="0">
              <a:solidFill>
                <a:srgbClr val="000000"/>
              </a:solidFill>
              <a:latin typeface="Arial" panose="020B0604020202020204"/>
              <a:ea typeface="Arial" panose="020B0604020202020204"/>
              <a:cs typeface="Arial" panose="020B0604020202020204"/>
              <a:sym typeface="Arial" panose="020B0604020202020204"/>
            </a:endParaRPr>
          </a:p>
          <a:p>
            <a:pPr marL="457200" marR="0" lvl="0" indent="0" algn="ctr" rtl="0">
              <a:lnSpc>
                <a:spcPct val="115000"/>
              </a:lnSpc>
              <a:spcBef>
                <a:spcPts val="0"/>
              </a:spcBef>
              <a:spcAft>
                <a:spcPts val="0"/>
              </a:spcAft>
              <a:buClr>
                <a:srgbClr val="000000"/>
              </a:buClr>
              <a:buSzPts val="4000"/>
              <a:buFont typeface="Arial" panose="020B0604020202020204"/>
              <a:buNone/>
            </a:pPr>
            <a:r>
              <a:rPr lang="en-GB" sz="4000" b="1" i="0" u="none" strike="noStrike" cap="none" dirty="0">
                <a:solidFill>
                  <a:srgbClr val="FF0000"/>
                </a:solidFill>
                <a:latin typeface="Arial" panose="020B0604020202020204"/>
                <a:ea typeface="Arial" panose="020B0604020202020204"/>
                <a:cs typeface="Arial" panose="020B0604020202020204"/>
                <a:sym typeface="Arial" panose="020B0604020202020204"/>
              </a:rPr>
              <a:t>ODM EDUCATIONAL GROUP</a:t>
            </a:r>
            <a:endParaRPr sz="4000" b="1" i="0" u="none" strike="noStrike" cap="none" dirty="0">
              <a:solidFill>
                <a:srgbClr val="FF0000"/>
              </a:solidFill>
              <a:latin typeface="Arial" panose="020B0604020202020204"/>
              <a:ea typeface="Arial" panose="020B0604020202020204"/>
              <a:cs typeface="Arial" panose="020B0604020202020204"/>
              <a:sym typeface="Arial" panose="020B0604020202020204"/>
            </a:endParaRPr>
          </a:p>
          <a:p>
            <a:pPr marL="0" marR="0" lvl="0" indent="0" algn="l" rtl="0">
              <a:lnSpc>
                <a:spcPct val="100000"/>
              </a:lnSpc>
              <a:spcBef>
                <a:spcPts val="0"/>
              </a:spcBef>
              <a:spcAft>
                <a:spcPts val="0"/>
              </a:spcAft>
              <a:buClr>
                <a:srgbClr val="000000"/>
              </a:buClr>
              <a:buSzPts val="1400"/>
              <a:buFont typeface="Arial" panose="020B0604020202020204"/>
              <a:buNone/>
            </a:pPr>
            <a:endParaRPr sz="1400" b="0" i="0" u="none" strike="noStrike" cap="none" dirty="0">
              <a:solidFill>
                <a:srgbClr val="000000"/>
              </a:solidFill>
              <a:latin typeface="Arial" panose="020B0604020202020204"/>
              <a:ea typeface="Arial" panose="020B0604020202020204"/>
              <a:cs typeface="Arial" panose="020B0604020202020204"/>
              <a:sym typeface="Arial" panose="020B0604020202020204"/>
            </a:endParaRPr>
          </a:p>
        </p:txBody>
      </p:sp>
    </p:spTree>
  </p:cSld>
  <p:clrMapOvr>
    <a:masterClrMapping/>
  </p:clrMapOvr>
  <p:transition>
    <p:wheel spokes="4"/>
  </p:transition>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4374</Words>
  <Application>WPS Presentation</Application>
  <PresentationFormat>On-screen Show (16:9)</PresentationFormat>
  <Paragraphs>55</Paragraphs>
  <Slides>7</Slides>
  <Notes>2</Notes>
  <HiddenSlides>0</HiddenSlides>
  <MMClips>0</MMClips>
  <ScaleCrop>false</ScaleCrop>
  <HeadingPairs>
    <vt:vector size="6" baseType="variant">
      <vt:variant>
        <vt:lpstr>已用的字体</vt:lpstr>
      </vt:variant>
      <vt:variant>
        <vt:i4>8</vt:i4>
      </vt:variant>
      <vt:variant>
        <vt:lpstr>主题</vt:lpstr>
      </vt:variant>
      <vt:variant>
        <vt:i4>1</vt:i4>
      </vt:variant>
      <vt:variant>
        <vt:lpstr>幻灯片标题</vt:lpstr>
      </vt:variant>
      <vt:variant>
        <vt:i4>7</vt:i4>
      </vt:variant>
    </vt:vector>
  </HeadingPairs>
  <TitlesOfParts>
    <vt:vector size="16" baseType="lpstr">
      <vt:lpstr>Arial</vt:lpstr>
      <vt:lpstr>SimSun</vt:lpstr>
      <vt:lpstr>Wingdings</vt:lpstr>
      <vt:lpstr>Arial</vt:lpstr>
      <vt:lpstr>Calibri</vt:lpstr>
      <vt:lpstr>Calibri</vt:lpstr>
      <vt:lpstr>Microsoft YaHei</vt:lpstr>
      <vt:lpstr>Arial Unicode MS</vt:lpstr>
      <vt:lpstr>Simple Light</vt:lpstr>
      <vt:lpstr>PowerPoint 演示文稿</vt:lpstr>
      <vt:lpstr>Reading </vt:lpstr>
      <vt:lpstr>PowerPoint 演示文稿</vt:lpstr>
      <vt:lpstr>PowerPoint 演示文稿</vt:lpstr>
      <vt:lpstr>Appreciating the Text </vt:lpstr>
      <vt:lpstr>Using Words </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hp</dc:creator>
  <cp:lastModifiedBy>Ankit Mishra</cp:lastModifiedBy>
  <cp:revision>261</cp:revision>
  <cp:lastPrinted>2021-02-24T06:02:00Z</cp:lastPrinted>
  <dcterms:created xsi:type="dcterms:W3CDTF">2021-09-20T09:04:28Z</dcterms:created>
  <dcterms:modified xsi:type="dcterms:W3CDTF">2021-09-20T09:05:03Z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671617E499334D72AA9712434F639DF2</vt:lpwstr>
  </property>
  <property fmtid="{D5CDD505-2E9C-101B-9397-08002B2CF9AE}" pid="3" name="KSOProductBuildVer">
    <vt:lpwstr>1033-11.2.0.10258</vt:lpwstr>
  </property>
</Properties>
</file>