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9" r:id="rId3"/>
    <p:sldId id="281" r:id="rId5"/>
    <p:sldId id="286" r:id="rId6"/>
    <p:sldId id="282" r:id="rId7"/>
    <p:sldId id="287" r:id="rId8"/>
    <p:sldId id="283" r:id="rId9"/>
    <p:sldId id="284" r:id="rId10"/>
    <p:sldId id="288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56" autoAdjust="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042F5-1121-4B7C-8CB9-BA337A3DB919}" type="datetimeFigureOut">
              <a:rPr lang="en-IN" smtClean="0"/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1B2EA4-CDE6-463B-A807-4FA765EE6AE6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200" lvl="1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2pPr>
            <a:lvl3pPr marL="1828800" lvl="2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■"/>
              <a:defRPr/>
            </a:lvl3pPr>
            <a:lvl4pPr marL="2438400" lvl="3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●"/>
              <a:defRPr/>
            </a:lvl4pPr>
            <a:lvl5pPr marL="3048000" lvl="4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5pPr>
            <a:lvl6pPr marL="3657600" lvl="5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■"/>
              <a:defRPr/>
            </a:lvl6pPr>
            <a:lvl7pPr marL="4267200" lvl="6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●"/>
              <a:defRPr/>
            </a:lvl7pPr>
            <a:lvl8pPr marL="4876800" lvl="7" indent="-423545" algn="l">
              <a:lnSpc>
                <a:spcPct val="115000"/>
              </a:lnSpc>
              <a:spcBef>
                <a:spcPts val="2135"/>
              </a:spcBef>
              <a:spcAft>
                <a:spcPts val="0"/>
              </a:spcAft>
              <a:buSzPts val="1400"/>
              <a:buChar char="○"/>
              <a:defRPr/>
            </a:lvl8pPr>
            <a:lvl9pPr marL="5486400" lvl="8" indent="-423545" algn="l">
              <a:lnSpc>
                <a:spcPct val="115000"/>
              </a:lnSpc>
              <a:spcBef>
                <a:spcPts val="2135"/>
              </a:spcBef>
              <a:spcAft>
                <a:spcPts val="2135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335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fld id="{00000000-1234-1234-1234-123412341234}" type="slidenum">
              <a:rPr lang="en-GB" smtClean="0"/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87CE15-2BCD-485A-9A4D-93EEBBCCEC31}" type="datetimeFigureOut">
              <a:rPr lang="en-IN" smtClean="0"/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73935-0DBB-4501-A81E-AF6E7C616DD3}" type="slidenum">
              <a:rPr lang="en-IN" smtClean="0"/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0" y="5079384"/>
            <a:ext cx="12192000" cy="1821147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96901" y="285634"/>
            <a:ext cx="2104535" cy="104476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296900" y="1330400"/>
            <a:ext cx="11684000" cy="37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ctr">
              <a:buClr>
                <a:srgbClr val="000000"/>
              </a:buClr>
              <a:buSzPts val="3100"/>
            </a:pPr>
            <a:endParaRPr lang="en-IN" sz="4000" b="1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algn="ctr">
              <a:buClr>
                <a:srgbClr val="000000"/>
              </a:buClr>
              <a:buSzPts val="3100"/>
            </a:pPr>
            <a:r>
              <a:rPr lang="en-IN" sz="4000" b="1" dirty="0">
                <a:solidFill>
                  <a:srgbClr val="FF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REVISION-2</a:t>
            </a:r>
            <a:endParaRPr lang="en-GB" sz="4000" b="1" dirty="0">
              <a:solidFill>
                <a:srgbClr val="FF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algn="ctr">
              <a:buClr>
                <a:srgbClr val="000000"/>
              </a:buClr>
              <a:buSzPts val="3100"/>
            </a:pPr>
            <a:r>
              <a:rPr lang="en-US" sz="3335" dirty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STD-VI</a:t>
            </a:r>
            <a:endParaRPr lang="en-IN" altLang="en-US" sz="3335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7" name="Google Shape;57;p1"/>
          <p:cNvSpPr txBox="1"/>
          <p:nvPr/>
        </p:nvSpPr>
        <p:spPr>
          <a:xfrm>
            <a:off x="7832367" y="131167"/>
            <a:ext cx="4234800" cy="169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865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4389755" y="3429000"/>
            <a:ext cx="6351905" cy="767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altLang="en-GB" sz="2400" b="1" dirty="0"/>
              <a:t>The Sentence,  Nouns</a:t>
            </a:r>
            <a:endParaRPr lang="en-IN" altLang="en-GB" sz="2400" b="1" dirty="0"/>
          </a:p>
        </p:txBody>
      </p: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00" y="203666"/>
            <a:ext cx="11360800" cy="763600"/>
          </a:xfrm>
        </p:spPr>
        <p:txBody>
          <a:bodyPr/>
          <a:lstStyle/>
          <a:p>
            <a:r>
              <a:rPr lang="en-US" sz="4000" dirty="0">
                <a:solidFill>
                  <a:srgbClr val="FF0000"/>
                </a:solidFill>
              </a:rPr>
              <a:t>Unscramble sentences worksheet</a:t>
            </a:r>
            <a:br>
              <a:rPr lang="en-US" dirty="0">
                <a:solidFill>
                  <a:srgbClr val="FF0000"/>
                </a:solidFill>
              </a:rPr>
            </a:br>
            <a:br>
              <a:rPr lang="en-US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835" y="689113"/>
            <a:ext cx="11360800" cy="6168887"/>
          </a:xfrm>
        </p:spPr>
        <p:txBody>
          <a:bodyPr/>
          <a:lstStyle/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1. drive do so carelessly not</a:t>
            </a:r>
            <a:endParaRPr lang="en-US" sz="1800" dirty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2. with do work sincerity your</a:t>
            </a:r>
            <a:endParaRPr lang="en-US" sz="1800" dirty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3. woman a rich lives the street across</a:t>
            </a:r>
            <a:endParaRPr lang="en-US" sz="1800" dirty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4. fly birds in winter south</a:t>
            </a:r>
            <a:endParaRPr lang="en-US" sz="1800" dirty="0"/>
          </a:p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5. day what warm it was a</a:t>
            </a:r>
            <a:endParaRPr lang="en-US" sz="1800" dirty="0"/>
          </a:p>
          <a:p>
            <a:pPr marL="152400" indent="0">
              <a:buNone/>
            </a:pPr>
            <a:endParaRPr lang="en-US" sz="18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5075" y="213360"/>
            <a:ext cx="9008110" cy="61531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435" y="775335"/>
            <a:ext cx="11360800" cy="763600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Identify the type of sentence.</a:t>
            </a:r>
            <a:br>
              <a:rPr lang="en-US" dirty="0">
                <a:solidFill>
                  <a:srgbClr val="FF0000"/>
                </a:solidFill>
              </a:rPr>
            </a:b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435" y="1862443"/>
            <a:ext cx="11360800" cy="4555200"/>
          </a:xfrm>
        </p:spPr>
        <p:txBody>
          <a:bodyPr/>
          <a:lstStyle/>
          <a:p>
            <a:pPr marL="152400" indent="0">
              <a:buNone/>
            </a:pPr>
            <a:r>
              <a:rPr lang="en-US" sz="2400" dirty="0"/>
              <a:t>1. How well she sings!</a:t>
            </a:r>
            <a:endParaRPr lang="en-US" sz="2400" dirty="0"/>
          </a:p>
          <a:p>
            <a:pPr marL="152400" indent="0">
              <a:buNone/>
            </a:pP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2. What is your name?</a:t>
            </a:r>
            <a:endParaRPr lang="en-US" sz="2400" dirty="0"/>
          </a:p>
          <a:p>
            <a:pPr marL="152400" indent="0">
              <a:buNone/>
            </a:pP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3. Did I say anything to make you angry?</a:t>
            </a:r>
            <a:endParaRPr lang="en-US" sz="2400" dirty="0"/>
          </a:p>
          <a:p>
            <a:pPr marL="152400" indent="0">
              <a:buNone/>
            </a:pP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4. What is your name?</a:t>
            </a:r>
            <a:endParaRPr lang="en-US" sz="2400" dirty="0"/>
          </a:p>
          <a:p>
            <a:pPr marL="152400" indent="0">
              <a:buNone/>
            </a:pP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5. Who told you this?</a:t>
            </a:r>
            <a:endParaRPr lang="en-US" sz="2400" dirty="0"/>
          </a:p>
          <a:p>
            <a:pPr marL="152400" indent="0">
              <a:buNone/>
            </a:pPr>
            <a:endParaRPr lang="en-US" sz="24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Underline the nouns in each sentence</a:t>
            </a:r>
            <a:r>
              <a:rPr lang="en-US" sz="3200" dirty="0"/>
              <a:t>.</a:t>
            </a:r>
            <a:br>
              <a:rPr lang="en-US" sz="3200" dirty="0"/>
            </a:br>
            <a:endParaRPr lang="en-IN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sz="2400" dirty="0"/>
              <a:t>1. In the summer we go to the lake.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2. Last month was my birthday.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3. Many birds fly south in the winter.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4. My brother gave the best speech.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5. Her dog had four puppies.</a:t>
            </a:r>
            <a:endParaRPr lang="en-US" sz="24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Fill in each blank with a noun</a:t>
            </a:r>
            <a:r>
              <a:rPr lang="en-US" dirty="0"/>
              <a:t>.</a:t>
            </a:r>
            <a:br>
              <a:rPr lang="en-US" dirty="0"/>
            </a:b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r>
              <a:rPr lang="en-US" sz="2400" dirty="0"/>
              <a:t>1. The _______________________________________has grown a foot since last year.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2. The trip to ______________________________will take two __________________.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3. My teacher, ____________________________, has redecorated her ____________________.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4. Bob rode to school on a ___________________________________________.</a:t>
            </a:r>
            <a:endParaRPr lang="en-US" sz="2400" dirty="0"/>
          </a:p>
          <a:p>
            <a:pPr marL="152400" indent="0">
              <a:buNone/>
            </a:pPr>
            <a:r>
              <a:rPr lang="en-US" sz="2400" dirty="0"/>
              <a:t>5. I gave my ____________________________ a ________________________for her birthday.</a:t>
            </a:r>
            <a:endParaRPr lang="en-US" sz="24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5600" y="210532"/>
            <a:ext cx="11360800" cy="763600"/>
          </a:xfrm>
        </p:spPr>
        <p:txBody>
          <a:bodyPr/>
          <a:lstStyle/>
          <a:p>
            <a:r>
              <a:rPr lang="en-US" sz="3200" dirty="0"/>
              <a:t>Underline the common nouns in the sentences below; circle the proper nouns.</a:t>
            </a:r>
            <a:endParaRPr lang="en-IN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2400" indent="0">
              <a:buNone/>
            </a:pP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1. I’ve just read a play by Shakespeare.</a:t>
            </a: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2. The Drama Club elected a new president.</a:t>
            </a: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3. Soon our family plans to visit Miami.</a:t>
            </a: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4. A new house is being built on Elm Street.</a:t>
            </a:r>
            <a:endParaRPr lang="en-US" sz="1800" dirty="0"/>
          </a:p>
          <a:p>
            <a:pPr marL="152400" indent="0">
              <a:buNone/>
            </a:pPr>
            <a:r>
              <a:rPr lang="en-US" sz="1800" dirty="0"/>
              <a:t>5. My father has been transferred to Colorado.</a:t>
            </a:r>
            <a:endParaRPr lang="en-IN" sz="18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330" y="20703"/>
            <a:ext cx="11360800" cy="763600"/>
          </a:xfrm>
        </p:spPr>
        <p:txBody>
          <a:bodyPr/>
          <a:lstStyle/>
          <a:p>
            <a:r>
              <a:rPr lang="en-US" sz="3200" dirty="0"/>
              <a:t>Point out the nouns in the following sentences and state whether they are common, proper, collective or abstract.</a:t>
            </a:r>
            <a:br>
              <a:rPr lang="en-US" sz="3200" dirty="0"/>
            </a:br>
            <a:endParaRPr lang="en-IN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5600" y="1108741"/>
            <a:ext cx="11360800" cy="5137676"/>
          </a:xfrm>
        </p:spPr>
        <p:txBody>
          <a:bodyPr/>
          <a:lstStyle/>
          <a:p>
            <a:pPr marL="152400" indent="0">
              <a:buNone/>
            </a:pPr>
            <a:r>
              <a:rPr lang="en-US" sz="1600" dirty="0"/>
              <a:t>1. The angry mob pelted stones at the police.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2. Honesty is the best policy.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3. You must always speak the truth.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4. Julie is my youngest sister.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5. Solomon was famous for his wisdom.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6. Birds make their nests in trees.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7. A committee was appointed to study the situation.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8. Nelson is known for his victory at Trafalgar.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9. The boys were congratulated on their performance.</a:t>
            </a:r>
            <a:endParaRPr lang="en-US" sz="1600" dirty="0"/>
          </a:p>
          <a:p>
            <a:pPr marL="152400" indent="0">
              <a:buNone/>
            </a:pPr>
            <a:endParaRPr lang="en-US" sz="1600" dirty="0"/>
          </a:p>
          <a:p>
            <a:pPr marL="152400" indent="0">
              <a:buNone/>
            </a:pPr>
            <a:r>
              <a:rPr lang="en-US" sz="1600" dirty="0"/>
              <a:t>10. He gave me a bunch of grapes.</a:t>
            </a:r>
            <a:endParaRPr lang="en-US" sz="1600" dirty="0"/>
          </a:p>
        </p:txBody>
      </p:sp>
      <p:pic>
        <p:nvPicPr>
          <p:cNvPr id="4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4"/>
          <p:cNvPicPr preferRelativeResize="0"/>
          <p:nvPr/>
        </p:nvPicPr>
        <p:blipFill rotWithShape="1">
          <a:blip r:embed="rId1"/>
          <a:srcRect/>
          <a:stretch>
            <a:fillRect/>
          </a:stretch>
        </p:blipFill>
        <p:spPr>
          <a:xfrm>
            <a:off x="10383433" y="5838501"/>
            <a:ext cx="1643368" cy="815833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4"/>
          <p:cNvSpPr txBox="1"/>
          <p:nvPr/>
        </p:nvSpPr>
        <p:spPr>
          <a:xfrm>
            <a:off x="828567" y="991333"/>
            <a:ext cx="104016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6096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5335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 YOU</a:t>
            </a:r>
            <a:endParaRPr sz="5335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6096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5335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5335" b="1" dirty="0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>
              <a:buClr>
                <a:srgbClr val="000000"/>
              </a:buClr>
              <a:buSzPts val="1400"/>
            </a:pPr>
            <a:endParaRPr sz="1865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  <p:transition>
    <p:wheel spokes="4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1842</Words>
  <Application>WPS Presentation</Application>
  <PresentationFormat>Widescreen</PresentationFormat>
  <Paragraphs>81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Unscramble sentences worksheet  </vt:lpstr>
      <vt:lpstr>PowerPoint 演示文稿</vt:lpstr>
      <vt:lpstr>Identify the type of sentence. </vt:lpstr>
      <vt:lpstr>Exercise 1: Identifying Nouns. Underline the nouns in each sentence. </vt:lpstr>
      <vt:lpstr>Exercise 2: Using Nouns in Sentences. Fill in each blank with a noun. </vt:lpstr>
      <vt:lpstr>Underline the common nouns in the sentences below; circle the proper nouns.</vt:lpstr>
      <vt:lpstr>Point out the nouns in the following sentences and state whether they are common, proper, collective or abstract. 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Ankit Mishra</cp:lastModifiedBy>
  <cp:revision>86</cp:revision>
  <dcterms:created xsi:type="dcterms:W3CDTF">2021-06-18T05:46:00Z</dcterms:created>
  <dcterms:modified xsi:type="dcterms:W3CDTF">2021-09-20T02:54:00Z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1033-11.2.0.10258</vt:lpwstr>
  </property>
  <property fmtid="{D5CDD505-2E9C-101B-9397-08002B2CF9AE}" pid="3" name="ICV">
    <vt:lpwstr>56670132C2E64285B538CEE1E28FF90A</vt:lpwstr>
  </property>
</Properties>
</file>