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7" r:id="rId2"/>
    <p:sldId id="304" r:id="rId3"/>
    <p:sldId id="305" r:id="rId4"/>
    <p:sldId id="306" r:id="rId5"/>
    <p:sldId id="307" r:id="rId6"/>
    <p:sldId id="308" r:id="rId7"/>
    <p:sldId id="259"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882" autoAdjust="0"/>
    <p:restoredTop sz="94660"/>
  </p:normalViewPr>
  <p:slideViewPr>
    <p:cSldViewPr snapToGrid="0">
      <p:cViewPr varScale="1">
        <p:scale>
          <a:sx n="72" d="100"/>
          <a:sy n="72" d="100"/>
        </p:scale>
        <p:origin x="42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F9BE4A-F721-4530-980C-2A74508A0B51}" type="datetimeFigureOut">
              <a:rPr lang="en-IN" smtClean="0"/>
              <a:t>09-08-2021</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3E884A8-D894-4196-9C25-E4B5B9ED6007}" type="slidenum">
              <a:rPr lang="en-IN" smtClean="0"/>
              <a:t>‹#›</a:t>
            </a:fld>
            <a:endParaRPr lang="en-IN"/>
          </a:p>
        </p:txBody>
      </p:sp>
    </p:spTree>
    <p:extLst>
      <p:ext uri="{BB962C8B-B14F-4D97-AF65-F5344CB8AC3E}">
        <p14:creationId xmlns:p14="http://schemas.microsoft.com/office/powerpoint/2010/main" val="37672996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F280A-4277-49AA-8657-9CC7CCBA0F6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9ACF86D7-ED68-44A3-B275-0BE37E02A6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8F8E5A52-5AD6-4747-A64E-0866E92447C9}"/>
              </a:ext>
            </a:extLst>
          </p:cNvPr>
          <p:cNvSpPr>
            <a:spLocks noGrp="1"/>
          </p:cNvSpPr>
          <p:nvPr>
            <p:ph type="dt" sz="half" idx="10"/>
          </p:nvPr>
        </p:nvSpPr>
        <p:spPr/>
        <p:txBody>
          <a:bodyPr/>
          <a:lstStyle/>
          <a:p>
            <a:fld id="{84877232-26DA-495E-A9E4-E0A7FCFF0CDB}" type="datetimeFigureOut">
              <a:rPr lang="en-IN" smtClean="0"/>
              <a:t>09-08-2021</a:t>
            </a:fld>
            <a:endParaRPr lang="en-IN"/>
          </a:p>
        </p:txBody>
      </p:sp>
      <p:sp>
        <p:nvSpPr>
          <p:cNvPr id="5" name="Footer Placeholder 4">
            <a:extLst>
              <a:ext uri="{FF2B5EF4-FFF2-40B4-BE49-F238E27FC236}">
                <a16:creationId xmlns:a16="http://schemas.microsoft.com/office/drawing/2014/main" id="{C099E9BD-A271-47E0-8564-A645B045A31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FE5BE41-305D-458A-A146-7638243A9617}"/>
              </a:ext>
            </a:extLst>
          </p:cNvPr>
          <p:cNvSpPr>
            <a:spLocks noGrp="1"/>
          </p:cNvSpPr>
          <p:nvPr>
            <p:ph type="sldNum" sz="quarter" idx="12"/>
          </p:nvPr>
        </p:nvSpPr>
        <p:spPr/>
        <p:txBody>
          <a:bodyPr/>
          <a:lstStyle/>
          <a:p>
            <a:fld id="{6B624BAF-C4A2-4D8B-8789-ED3F046327D0}" type="slidenum">
              <a:rPr lang="en-IN" smtClean="0"/>
              <a:t>‹#›</a:t>
            </a:fld>
            <a:endParaRPr lang="en-IN"/>
          </a:p>
        </p:txBody>
      </p:sp>
    </p:spTree>
    <p:extLst>
      <p:ext uri="{BB962C8B-B14F-4D97-AF65-F5344CB8AC3E}">
        <p14:creationId xmlns:p14="http://schemas.microsoft.com/office/powerpoint/2010/main" val="12939876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04318F-275A-445A-BCC2-8D29937D1BF7}"/>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F8FCD20-9904-4216-A98B-180DC023B2A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AD926D8-3BC9-4924-A845-5AE9BE332262}"/>
              </a:ext>
            </a:extLst>
          </p:cNvPr>
          <p:cNvSpPr>
            <a:spLocks noGrp="1"/>
          </p:cNvSpPr>
          <p:nvPr>
            <p:ph type="dt" sz="half" idx="10"/>
          </p:nvPr>
        </p:nvSpPr>
        <p:spPr/>
        <p:txBody>
          <a:bodyPr/>
          <a:lstStyle/>
          <a:p>
            <a:fld id="{84877232-26DA-495E-A9E4-E0A7FCFF0CDB}" type="datetimeFigureOut">
              <a:rPr lang="en-IN" smtClean="0"/>
              <a:t>09-08-2021</a:t>
            </a:fld>
            <a:endParaRPr lang="en-IN"/>
          </a:p>
        </p:txBody>
      </p:sp>
      <p:sp>
        <p:nvSpPr>
          <p:cNvPr id="5" name="Footer Placeholder 4">
            <a:extLst>
              <a:ext uri="{FF2B5EF4-FFF2-40B4-BE49-F238E27FC236}">
                <a16:creationId xmlns:a16="http://schemas.microsoft.com/office/drawing/2014/main" id="{1961AAB7-840E-4155-9C20-06AB9B6099D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22EBB4E3-8634-4581-BB4D-A2703960A7E8}"/>
              </a:ext>
            </a:extLst>
          </p:cNvPr>
          <p:cNvSpPr>
            <a:spLocks noGrp="1"/>
          </p:cNvSpPr>
          <p:nvPr>
            <p:ph type="sldNum" sz="quarter" idx="12"/>
          </p:nvPr>
        </p:nvSpPr>
        <p:spPr/>
        <p:txBody>
          <a:bodyPr/>
          <a:lstStyle/>
          <a:p>
            <a:fld id="{6B624BAF-C4A2-4D8B-8789-ED3F046327D0}" type="slidenum">
              <a:rPr lang="en-IN" smtClean="0"/>
              <a:t>‹#›</a:t>
            </a:fld>
            <a:endParaRPr lang="en-IN"/>
          </a:p>
        </p:txBody>
      </p:sp>
    </p:spTree>
    <p:extLst>
      <p:ext uri="{BB962C8B-B14F-4D97-AF65-F5344CB8AC3E}">
        <p14:creationId xmlns:p14="http://schemas.microsoft.com/office/powerpoint/2010/main" val="91795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CD7A490-528A-48BE-945B-09A0B830310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83502B1A-3901-41EB-8022-1C0FA2AC845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6B196EC-960A-4632-9746-E2B4EE2FD1E4}"/>
              </a:ext>
            </a:extLst>
          </p:cNvPr>
          <p:cNvSpPr>
            <a:spLocks noGrp="1"/>
          </p:cNvSpPr>
          <p:nvPr>
            <p:ph type="dt" sz="half" idx="10"/>
          </p:nvPr>
        </p:nvSpPr>
        <p:spPr/>
        <p:txBody>
          <a:bodyPr/>
          <a:lstStyle/>
          <a:p>
            <a:fld id="{84877232-26DA-495E-A9E4-E0A7FCFF0CDB}" type="datetimeFigureOut">
              <a:rPr lang="en-IN" smtClean="0"/>
              <a:t>09-08-2021</a:t>
            </a:fld>
            <a:endParaRPr lang="en-IN"/>
          </a:p>
        </p:txBody>
      </p:sp>
      <p:sp>
        <p:nvSpPr>
          <p:cNvPr id="5" name="Footer Placeholder 4">
            <a:extLst>
              <a:ext uri="{FF2B5EF4-FFF2-40B4-BE49-F238E27FC236}">
                <a16:creationId xmlns:a16="http://schemas.microsoft.com/office/drawing/2014/main" id="{FC2B5BC6-A004-44C7-8FFA-CC982E8D16A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3E62399-F31D-4DA4-A4C4-2C154F1D1AC9}"/>
              </a:ext>
            </a:extLst>
          </p:cNvPr>
          <p:cNvSpPr>
            <a:spLocks noGrp="1"/>
          </p:cNvSpPr>
          <p:nvPr>
            <p:ph type="sldNum" sz="quarter" idx="12"/>
          </p:nvPr>
        </p:nvSpPr>
        <p:spPr/>
        <p:txBody>
          <a:bodyPr/>
          <a:lstStyle/>
          <a:p>
            <a:fld id="{6B624BAF-C4A2-4D8B-8789-ED3F046327D0}" type="slidenum">
              <a:rPr lang="en-IN" smtClean="0"/>
              <a:t>‹#›</a:t>
            </a:fld>
            <a:endParaRPr lang="en-IN"/>
          </a:p>
        </p:txBody>
      </p:sp>
    </p:spTree>
    <p:extLst>
      <p:ext uri="{BB962C8B-B14F-4D97-AF65-F5344CB8AC3E}">
        <p14:creationId xmlns:p14="http://schemas.microsoft.com/office/powerpoint/2010/main" val="29265589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7"/>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7"/>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Autofit/>
          </a:bodyPr>
          <a:lstStyle>
            <a:lvl1pPr marL="609585" lvl="0" indent="-457189" algn="l">
              <a:lnSpc>
                <a:spcPct val="115000"/>
              </a:lnSpc>
              <a:spcBef>
                <a:spcPts val="0"/>
              </a:spcBef>
              <a:spcAft>
                <a:spcPts val="0"/>
              </a:spcAft>
              <a:buSzPts val="1800"/>
              <a:buChar char="●"/>
              <a:defRPr/>
            </a:lvl1pPr>
            <a:lvl2pPr marL="1219170" lvl="1" indent="-423323" algn="l">
              <a:lnSpc>
                <a:spcPct val="115000"/>
              </a:lnSpc>
              <a:spcBef>
                <a:spcPts val="2133"/>
              </a:spcBef>
              <a:spcAft>
                <a:spcPts val="0"/>
              </a:spcAft>
              <a:buSzPts val="1400"/>
              <a:buChar char="○"/>
              <a:defRPr/>
            </a:lvl2pPr>
            <a:lvl3pPr marL="1828754" lvl="2" indent="-423323" algn="l">
              <a:lnSpc>
                <a:spcPct val="115000"/>
              </a:lnSpc>
              <a:spcBef>
                <a:spcPts val="2133"/>
              </a:spcBef>
              <a:spcAft>
                <a:spcPts val="0"/>
              </a:spcAft>
              <a:buSzPts val="1400"/>
              <a:buChar char="■"/>
              <a:defRPr/>
            </a:lvl3pPr>
            <a:lvl4pPr marL="2438339" lvl="3" indent="-423323" algn="l">
              <a:lnSpc>
                <a:spcPct val="115000"/>
              </a:lnSpc>
              <a:spcBef>
                <a:spcPts val="2133"/>
              </a:spcBef>
              <a:spcAft>
                <a:spcPts val="0"/>
              </a:spcAft>
              <a:buSzPts val="1400"/>
              <a:buChar char="●"/>
              <a:defRPr/>
            </a:lvl4pPr>
            <a:lvl5pPr marL="3047924" lvl="4" indent="-423323" algn="l">
              <a:lnSpc>
                <a:spcPct val="115000"/>
              </a:lnSpc>
              <a:spcBef>
                <a:spcPts val="2133"/>
              </a:spcBef>
              <a:spcAft>
                <a:spcPts val="0"/>
              </a:spcAft>
              <a:buSzPts val="1400"/>
              <a:buChar char="○"/>
              <a:defRPr/>
            </a:lvl5pPr>
            <a:lvl6pPr marL="3657509" lvl="5" indent="-423323" algn="l">
              <a:lnSpc>
                <a:spcPct val="115000"/>
              </a:lnSpc>
              <a:spcBef>
                <a:spcPts val="2133"/>
              </a:spcBef>
              <a:spcAft>
                <a:spcPts val="0"/>
              </a:spcAft>
              <a:buSzPts val="1400"/>
              <a:buChar char="■"/>
              <a:defRPr/>
            </a:lvl6pPr>
            <a:lvl7pPr marL="4267093" lvl="6" indent="-423323" algn="l">
              <a:lnSpc>
                <a:spcPct val="115000"/>
              </a:lnSpc>
              <a:spcBef>
                <a:spcPts val="2133"/>
              </a:spcBef>
              <a:spcAft>
                <a:spcPts val="0"/>
              </a:spcAft>
              <a:buSzPts val="1400"/>
              <a:buChar char="●"/>
              <a:defRPr/>
            </a:lvl7pPr>
            <a:lvl8pPr marL="4876678" lvl="7" indent="-423323" algn="l">
              <a:lnSpc>
                <a:spcPct val="115000"/>
              </a:lnSpc>
              <a:spcBef>
                <a:spcPts val="2133"/>
              </a:spcBef>
              <a:spcAft>
                <a:spcPts val="0"/>
              </a:spcAft>
              <a:buSzPts val="1400"/>
              <a:buChar char="○"/>
              <a:defRPr/>
            </a:lvl8pPr>
            <a:lvl9pPr marL="5486263" lvl="8" indent="-423323" algn="l">
              <a:lnSpc>
                <a:spcPct val="115000"/>
              </a:lnSpc>
              <a:spcBef>
                <a:spcPts val="2133"/>
              </a:spcBef>
              <a:spcAft>
                <a:spcPts val="2133"/>
              </a:spcAft>
              <a:buSzPts val="1400"/>
              <a:buChar char="■"/>
              <a:defRPr/>
            </a:lvl9pPr>
          </a:lstStyle>
          <a:p>
            <a:endParaRPr/>
          </a:p>
        </p:txBody>
      </p:sp>
      <p:sp>
        <p:nvSpPr>
          <p:cNvPr id="16" name="Google Shape;16;p7"/>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3486078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48983-BCB7-4D14-A1F0-4F7B16BFCA27}"/>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BE771B4D-69BC-4306-9ED9-9500C6FE2FC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CB9BF62-996D-4F12-BCC6-0BE132D75A5A}"/>
              </a:ext>
            </a:extLst>
          </p:cNvPr>
          <p:cNvSpPr>
            <a:spLocks noGrp="1"/>
          </p:cNvSpPr>
          <p:nvPr>
            <p:ph type="dt" sz="half" idx="10"/>
          </p:nvPr>
        </p:nvSpPr>
        <p:spPr/>
        <p:txBody>
          <a:bodyPr/>
          <a:lstStyle/>
          <a:p>
            <a:fld id="{84877232-26DA-495E-A9E4-E0A7FCFF0CDB}" type="datetimeFigureOut">
              <a:rPr lang="en-IN" smtClean="0"/>
              <a:t>09-08-2021</a:t>
            </a:fld>
            <a:endParaRPr lang="en-IN"/>
          </a:p>
        </p:txBody>
      </p:sp>
      <p:sp>
        <p:nvSpPr>
          <p:cNvPr id="5" name="Footer Placeholder 4">
            <a:extLst>
              <a:ext uri="{FF2B5EF4-FFF2-40B4-BE49-F238E27FC236}">
                <a16:creationId xmlns:a16="http://schemas.microsoft.com/office/drawing/2014/main" id="{4A590432-A32B-4A0C-97B1-7759A3DD1D8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AF31C68-ED95-47F2-8946-378AB0A40EF0}"/>
              </a:ext>
            </a:extLst>
          </p:cNvPr>
          <p:cNvSpPr>
            <a:spLocks noGrp="1"/>
          </p:cNvSpPr>
          <p:nvPr>
            <p:ph type="sldNum" sz="quarter" idx="12"/>
          </p:nvPr>
        </p:nvSpPr>
        <p:spPr/>
        <p:txBody>
          <a:bodyPr/>
          <a:lstStyle/>
          <a:p>
            <a:fld id="{6B624BAF-C4A2-4D8B-8789-ED3F046327D0}" type="slidenum">
              <a:rPr lang="en-IN" smtClean="0"/>
              <a:t>‹#›</a:t>
            </a:fld>
            <a:endParaRPr lang="en-IN"/>
          </a:p>
        </p:txBody>
      </p:sp>
    </p:spTree>
    <p:extLst>
      <p:ext uri="{BB962C8B-B14F-4D97-AF65-F5344CB8AC3E}">
        <p14:creationId xmlns:p14="http://schemas.microsoft.com/office/powerpoint/2010/main" val="2044166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32C09-74F7-4941-B5F1-AB3BEEC0B6F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DC257AEB-44C9-4CC5-9A27-FC72932C614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67FCDF9-2A8D-464E-AD46-51ADC1539E6C}"/>
              </a:ext>
            </a:extLst>
          </p:cNvPr>
          <p:cNvSpPr>
            <a:spLocks noGrp="1"/>
          </p:cNvSpPr>
          <p:nvPr>
            <p:ph type="dt" sz="half" idx="10"/>
          </p:nvPr>
        </p:nvSpPr>
        <p:spPr/>
        <p:txBody>
          <a:bodyPr/>
          <a:lstStyle/>
          <a:p>
            <a:fld id="{84877232-26DA-495E-A9E4-E0A7FCFF0CDB}" type="datetimeFigureOut">
              <a:rPr lang="en-IN" smtClean="0"/>
              <a:t>09-08-2021</a:t>
            </a:fld>
            <a:endParaRPr lang="en-IN"/>
          </a:p>
        </p:txBody>
      </p:sp>
      <p:sp>
        <p:nvSpPr>
          <p:cNvPr id="5" name="Footer Placeholder 4">
            <a:extLst>
              <a:ext uri="{FF2B5EF4-FFF2-40B4-BE49-F238E27FC236}">
                <a16:creationId xmlns:a16="http://schemas.microsoft.com/office/drawing/2014/main" id="{F4FD40DC-0141-40E1-B410-619C5BB328C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4B50B08-E063-4F55-8B3F-CFDC66841FBD}"/>
              </a:ext>
            </a:extLst>
          </p:cNvPr>
          <p:cNvSpPr>
            <a:spLocks noGrp="1"/>
          </p:cNvSpPr>
          <p:nvPr>
            <p:ph type="sldNum" sz="quarter" idx="12"/>
          </p:nvPr>
        </p:nvSpPr>
        <p:spPr/>
        <p:txBody>
          <a:bodyPr/>
          <a:lstStyle/>
          <a:p>
            <a:fld id="{6B624BAF-C4A2-4D8B-8789-ED3F046327D0}" type="slidenum">
              <a:rPr lang="en-IN" smtClean="0"/>
              <a:t>‹#›</a:t>
            </a:fld>
            <a:endParaRPr lang="en-IN"/>
          </a:p>
        </p:txBody>
      </p:sp>
    </p:spTree>
    <p:extLst>
      <p:ext uri="{BB962C8B-B14F-4D97-AF65-F5344CB8AC3E}">
        <p14:creationId xmlns:p14="http://schemas.microsoft.com/office/powerpoint/2010/main" val="16894064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00A280-7D2E-42D2-BAFD-97A674051891}"/>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564AB219-E6D8-408A-BAC4-52DF96598C3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F9E5F02E-842D-4FB1-BB23-64450A8E039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9836F463-4EC5-4A6A-8D2B-855BB4B9D780}"/>
              </a:ext>
            </a:extLst>
          </p:cNvPr>
          <p:cNvSpPr>
            <a:spLocks noGrp="1"/>
          </p:cNvSpPr>
          <p:nvPr>
            <p:ph type="dt" sz="half" idx="10"/>
          </p:nvPr>
        </p:nvSpPr>
        <p:spPr/>
        <p:txBody>
          <a:bodyPr/>
          <a:lstStyle/>
          <a:p>
            <a:fld id="{84877232-26DA-495E-A9E4-E0A7FCFF0CDB}" type="datetimeFigureOut">
              <a:rPr lang="en-IN" smtClean="0"/>
              <a:t>09-08-2021</a:t>
            </a:fld>
            <a:endParaRPr lang="en-IN"/>
          </a:p>
        </p:txBody>
      </p:sp>
      <p:sp>
        <p:nvSpPr>
          <p:cNvPr id="6" name="Footer Placeholder 5">
            <a:extLst>
              <a:ext uri="{FF2B5EF4-FFF2-40B4-BE49-F238E27FC236}">
                <a16:creationId xmlns:a16="http://schemas.microsoft.com/office/drawing/2014/main" id="{9B0C6949-2B83-4E5A-8C0D-7F17C188E968}"/>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D7E6A711-7962-4757-A761-E3CA23098BCC}"/>
              </a:ext>
            </a:extLst>
          </p:cNvPr>
          <p:cNvSpPr>
            <a:spLocks noGrp="1"/>
          </p:cNvSpPr>
          <p:nvPr>
            <p:ph type="sldNum" sz="quarter" idx="12"/>
          </p:nvPr>
        </p:nvSpPr>
        <p:spPr/>
        <p:txBody>
          <a:bodyPr/>
          <a:lstStyle/>
          <a:p>
            <a:fld id="{6B624BAF-C4A2-4D8B-8789-ED3F046327D0}" type="slidenum">
              <a:rPr lang="en-IN" smtClean="0"/>
              <a:t>‹#›</a:t>
            </a:fld>
            <a:endParaRPr lang="en-IN"/>
          </a:p>
        </p:txBody>
      </p:sp>
    </p:spTree>
    <p:extLst>
      <p:ext uri="{BB962C8B-B14F-4D97-AF65-F5344CB8AC3E}">
        <p14:creationId xmlns:p14="http://schemas.microsoft.com/office/powerpoint/2010/main" val="3400555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06DB2C-724E-4E90-87BD-9A80200D467F}"/>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8A9A612D-1A93-4A60-86BA-5C833D097F8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7B898A9-8DA9-4E67-84F0-D076975BBD7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E309FD90-694E-4EA8-A7C4-4054D3B1738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B7BFA6F-B709-4082-A3A5-39BEC4D1458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B28A20A8-1731-45DE-A4DF-5A44D8BC2098}"/>
              </a:ext>
            </a:extLst>
          </p:cNvPr>
          <p:cNvSpPr>
            <a:spLocks noGrp="1"/>
          </p:cNvSpPr>
          <p:nvPr>
            <p:ph type="dt" sz="half" idx="10"/>
          </p:nvPr>
        </p:nvSpPr>
        <p:spPr/>
        <p:txBody>
          <a:bodyPr/>
          <a:lstStyle/>
          <a:p>
            <a:fld id="{84877232-26DA-495E-A9E4-E0A7FCFF0CDB}" type="datetimeFigureOut">
              <a:rPr lang="en-IN" smtClean="0"/>
              <a:t>09-08-2021</a:t>
            </a:fld>
            <a:endParaRPr lang="en-IN"/>
          </a:p>
        </p:txBody>
      </p:sp>
      <p:sp>
        <p:nvSpPr>
          <p:cNvPr id="8" name="Footer Placeholder 7">
            <a:extLst>
              <a:ext uri="{FF2B5EF4-FFF2-40B4-BE49-F238E27FC236}">
                <a16:creationId xmlns:a16="http://schemas.microsoft.com/office/drawing/2014/main" id="{838C4ADD-A6DB-45DD-9A0D-D7DB1A94067B}"/>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2B1C8FC4-E1A5-44D7-8534-5B11F41B1E9E}"/>
              </a:ext>
            </a:extLst>
          </p:cNvPr>
          <p:cNvSpPr>
            <a:spLocks noGrp="1"/>
          </p:cNvSpPr>
          <p:nvPr>
            <p:ph type="sldNum" sz="quarter" idx="12"/>
          </p:nvPr>
        </p:nvSpPr>
        <p:spPr/>
        <p:txBody>
          <a:bodyPr/>
          <a:lstStyle/>
          <a:p>
            <a:fld id="{6B624BAF-C4A2-4D8B-8789-ED3F046327D0}" type="slidenum">
              <a:rPr lang="en-IN" smtClean="0"/>
              <a:t>‹#›</a:t>
            </a:fld>
            <a:endParaRPr lang="en-IN"/>
          </a:p>
        </p:txBody>
      </p:sp>
    </p:spTree>
    <p:extLst>
      <p:ext uri="{BB962C8B-B14F-4D97-AF65-F5344CB8AC3E}">
        <p14:creationId xmlns:p14="http://schemas.microsoft.com/office/powerpoint/2010/main" val="16404576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1C6EA8-3366-4394-9689-643FA5C083B9}"/>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C9900C83-E61F-42BF-B9CD-E6AE07F9CBD4}"/>
              </a:ext>
            </a:extLst>
          </p:cNvPr>
          <p:cNvSpPr>
            <a:spLocks noGrp="1"/>
          </p:cNvSpPr>
          <p:nvPr>
            <p:ph type="dt" sz="half" idx="10"/>
          </p:nvPr>
        </p:nvSpPr>
        <p:spPr/>
        <p:txBody>
          <a:bodyPr/>
          <a:lstStyle/>
          <a:p>
            <a:fld id="{84877232-26DA-495E-A9E4-E0A7FCFF0CDB}" type="datetimeFigureOut">
              <a:rPr lang="en-IN" smtClean="0"/>
              <a:t>09-08-2021</a:t>
            </a:fld>
            <a:endParaRPr lang="en-IN"/>
          </a:p>
        </p:txBody>
      </p:sp>
      <p:sp>
        <p:nvSpPr>
          <p:cNvPr id="4" name="Footer Placeholder 3">
            <a:extLst>
              <a:ext uri="{FF2B5EF4-FFF2-40B4-BE49-F238E27FC236}">
                <a16:creationId xmlns:a16="http://schemas.microsoft.com/office/drawing/2014/main" id="{594D7421-32DD-4B72-B826-5617C58027AF}"/>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6041FA40-7D6C-4858-A7E0-C045887C3861}"/>
              </a:ext>
            </a:extLst>
          </p:cNvPr>
          <p:cNvSpPr>
            <a:spLocks noGrp="1"/>
          </p:cNvSpPr>
          <p:nvPr>
            <p:ph type="sldNum" sz="quarter" idx="12"/>
          </p:nvPr>
        </p:nvSpPr>
        <p:spPr/>
        <p:txBody>
          <a:bodyPr/>
          <a:lstStyle/>
          <a:p>
            <a:fld id="{6B624BAF-C4A2-4D8B-8789-ED3F046327D0}" type="slidenum">
              <a:rPr lang="en-IN" smtClean="0"/>
              <a:t>‹#›</a:t>
            </a:fld>
            <a:endParaRPr lang="en-IN"/>
          </a:p>
        </p:txBody>
      </p:sp>
    </p:spTree>
    <p:extLst>
      <p:ext uri="{BB962C8B-B14F-4D97-AF65-F5344CB8AC3E}">
        <p14:creationId xmlns:p14="http://schemas.microsoft.com/office/powerpoint/2010/main" val="23408275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6CA7DD7-A523-43F7-8CBA-3E100A53DA7C}"/>
              </a:ext>
            </a:extLst>
          </p:cNvPr>
          <p:cNvSpPr>
            <a:spLocks noGrp="1"/>
          </p:cNvSpPr>
          <p:nvPr>
            <p:ph type="dt" sz="half" idx="10"/>
          </p:nvPr>
        </p:nvSpPr>
        <p:spPr/>
        <p:txBody>
          <a:bodyPr/>
          <a:lstStyle/>
          <a:p>
            <a:fld id="{84877232-26DA-495E-A9E4-E0A7FCFF0CDB}" type="datetimeFigureOut">
              <a:rPr lang="en-IN" smtClean="0"/>
              <a:t>09-08-2021</a:t>
            </a:fld>
            <a:endParaRPr lang="en-IN"/>
          </a:p>
        </p:txBody>
      </p:sp>
      <p:sp>
        <p:nvSpPr>
          <p:cNvPr id="3" name="Footer Placeholder 2">
            <a:extLst>
              <a:ext uri="{FF2B5EF4-FFF2-40B4-BE49-F238E27FC236}">
                <a16:creationId xmlns:a16="http://schemas.microsoft.com/office/drawing/2014/main" id="{069AEDDE-A61C-4A85-BF9F-540F3A7E9571}"/>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04636B25-9BFC-4C4E-8958-E93483FFD624}"/>
              </a:ext>
            </a:extLst>
          </p:cNvPr>
          <p:cNvSpPr>
            <a:spLocks noGrp="1"/>
          </p:cNvSpPr>
          <p:nvPr>
            <p:ph type="sldNum" sz="quarter" idx="12"/>
          </p:nvPr>
        </p:nvSpPr>
        <p:spPr/>
        <p:txBody>
          <a:bodyPr/>
          <a:lstStyle/>
          <a:p>
            <a:fld id="{6B624BAF-C4A2-4D8B-8789-ED3F046327D0}" type="slidenum">
              <a:rPr lang="en-IN" smtClean="0"/>
              <a:t>‹#›</a:t>
            </a:fld>
            <a:endParaRPr lang="en-IN"/>
          </a:p>
        </p:txBody>
      </p:sp>
    </p:spTree>
    <p:extLst>
      <p:ext uri="{BB962C8B-B14F-4D97-AF65-F5344CB8AC3E}">
        <p14:creationId xmlns:p14="http://schemas.microsoft.com/office/powerpoint/2010/main" val="3071240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B8FF8-FAFE-4A1A-8B5A-8948B86A80B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4EBC453A-2766-430C-8679-332AB005102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C6FBBF7F-FAB1-4BCB-8BB1-4D96FDF80A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9339148-80B9-4EFA-B632-4331554BBC18}"/>
              </a:ext>
            </a:extLst>
          </p:cNvPr>
          <p:cNvSpPr>
            <a:spLocks noGrp="1"/>
          </p:cNvSpPr>
          <p:nvPr>
            <p:ph type="dt" sz="half" idx="10"/>
          </p:nvPr>
        </p:nvSpPr>
        <p:spPr/>
        <p:txBody>
          <a:bodyPr/>
          <a:lstStyle/>
          <a:p>
            <a:fld id="{84877232-26DA-495E-A9E4-E0A7FCFF0CDB}" type="datetimeFigureOut">
              <a:rPr lang="en-IN" smtClean="0"/>
              <a:t>09-08-2021</a:t>
            </a:fld>
            <a:endParaRPr lang="en-IN"/>
          </a:p>
        </p:txBody>
      </p:sp>
      <p:sp>
        <p:nvSpPr>
          <p:cNvPr id="6" name="Footer Placeholder 5">
            <a:extLst>
              <a:ext uri="{FF2B5EF4-FFF2-40B4-BE49-F238E27FC236}">
                <a16:creationId xmlns:a16="http://schemas.microsoft.com/office/drawing/2014/main" id="{9C32B65B-ECCB-4D2E-801C-F761C8E060D3}"/>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5BD1F3DC-2F34-4160-8BCB-6D522353E2C2}"/>
              </a:ext>
            </a:extLst>
          </p:cNvPr>
          <p:cNvSpPr>
            <a:spLocks noGrp="1"/>
          </p:cNvSpPr>
          <p:nvPr>
            <p:ph type="sldNum" sz="quarter" idx="12"/>
          </p:nvPr>
        </p:nvSpPr>
        <p:spPr/>
        <p:txBody>
          <a:bodyPr/>
          <a:lstStyle/>
          <a:p>
            <a:fld id="{6B624BAF-C4A2-4D8B-8789-ED3F046327D0}" type="slidenum">
              <a:rPr lang="en-IN" smtClean="0"/>
              <a:t>‹#›</a:t>
            </a:fld>
            <a:endParaRPr lang="en-IN"/>
          </a:p>
        </p:txBody>
      </p:sp>
    </p:spTree>
    <p:extLst>
      <p:ext uri="{BB962C8B-B14F-4D97-AF65-F5344CB8AC3E}">
        <p14:creationId xmlns:p14="http://schemas.microsoft.com/office/powerpoint/2010/main" val="240806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4BAB36-97F1-40F4-A269-37BE45A1A8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55094EC2-EA58-4494-802F-BDFBB241678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25200B02-C003-4975-B1A5-8CA8F843CF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D3E5F55-88B7-4553-AFCB-6911F2DB43E4}"/>
              </a:ext>
            </a:extLst>
          </p:cNvPr>
          <p:cNvSpPr>
            <a:spLocks noGrp="1"/>
          </p:cNvSpPr>
          <p:nvPr>
            <p:ph type="dt" sz="half" idx="10"/>
          </p:nvPr>
        </p:nvSpPr>
        <p:spPr/>
        <p:txBody>
          <a:bodyPr/>
          <a:lstStyle/>
          <a:p>
            <a:fld id="{84877232-26DA-495E-A9E4-E0A7FCFF0CDB}" type="datetimeFigureOut">
              <a:rPr lang="en-IN" smtClean="0"/>
              <a:t>09-08-2021</a:t>
            </a:fld>
            <a:endParaRPr lang="en-IN"/>
          </a:p>
        </p:txBody>
      </p:sp>
      <p:sp>
        <p:nvSpPr>
          <p:cNvPr id="6" name="Footer Placeholder 5">
            <a:extLst>
              <a:ext uri="{FF2B5EF4-FFF2-40B4-BE49-F238E27FC236}">
                <a16:creationId xmlns:a16="http://schemas.microsoft.com/office/drawing/2014/main" id="{603DA015-D718-4128-98E5-4436053B683C}"/>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630653A1-00B7-407A-A908-B379AA027CEF}"/>
              </a:ext>
            </a:extLst>
          </p:cNvPr>
          <p:cNvSpPr>
            <a:spLocks noGrp="1"/>
          </p:cNvSpPr>
          <p:nvPr>
            <p:ph type="sldNum" sz="quarter" idx="12"/>
          </p:nvPr>
        </p:nvSpPr>
        <p:spPr/>
        <p:txBody>
          <a:bodyPr/>
          <a:lstStyle/>
          <a:p>
            <a:fld id="{6B624BAF-C4A2-4D8B-8789-ED3F046327D0}" type="slidenum">
              <a:rPr lang="en-IN" smtClean="0"/>
              <a:t>‹#›</a:t>
            </a:fld>
            <a:endParaRPr lang="en-IN"/>
          </a:p>
        </p:txBody>
      </p:sp>
    </p:spTree>
    <p:extLst>
      <p:ext uri="{BB962C8B-B14F-4D97-AF65-F5344CB8AC3E}">
        <p14:creationId xmlns:p14="http://schemas.microsoft.com/office/powerpoint/2010/main" val="12545479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037459B-09ED-4771-B9DF-9F835EBF45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99FD78A4-094F-4D0D-A86C-8F22FD6AFE9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88A8711-9965-4222-A9E9-7E4A8A999C9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877232-26DA-495E-A9E4-E0A7FCFF0CDB}" type="datetimeFigureOut">
              <a:rPr lang="en-IN" smtClean="0"/>
              <a:t>09-08-2021</a:t>
            </a:fld>
            <a:endParaRPr lang="en-IN"/>
          </a:p>
        </p:txBody>
      </p:sp>
      <p:sp>
        <p:nvSpPr>
          <p:cNvPr id="5" name="Footer Placeholder 4">
            <a:extLst>
              <a:ext uri="{FF2B5EF4-FFF2-40B4-BE49-F238E27FC236}">
                <a16:creationId xmlns:a16="http://schemas.microsoft.com/office/drawing/2014/main" id="{5AB31DAF-3C23-4389-97AA-BBFF6F77F72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E100C7D8-AC6C-4CA7-9664-9B4702EF906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624BAF-C4A2-4D8B-8789-ED3F046327D0}" type="slidenum">
              <a:rPr lang="en-IN" smtClean="0"/>
              <a:t>‹#›</a:t>
            </a:fld>
            <a:endParaRPr lang="en-IN"/>
          </a:p>
        </p:txBody>
      </p:sp>
    </p:spTree>
    <p:extLst>
      <p:ext uri="{BB962C8B-B14F-4D97-AF65-F5344CB8AC3E}">
        <p14:creationId xmlns:p14="http://schemas.microsoft.com/office/powerpoint/2010/main" val="42015932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5079384"/>
            <a:ext cx="12192000" cy="1821147"/>
          </a:xfrm>
          <a:prstGeom prst="rect">
            <a:avLst/>
          </a:prstGeom>
          <a:noFill/>
          <a:ln>
            <a:noFill/>
          </a:ln>
        </p:spPr>
      </p:pic>
      <p:pic>
        <p:nvPicPr>
          <p:cNvPr id="55" name="Google Shape;55;p1"/>
          <p:cNvPicPr preferRelativeResize="0"/>
          <p:nvPr/>
        </p:nvPicPr>
        <p:blipFill rotWithShape="1">
          <a:blip r:embed="rId4">
            <a:alphaModFix/>
          </a:blip>
          <a:srcRect/>
          <a:stretch/>
        </p:blipFill>
        <p:spPr>
          <a:xfrm>
            <a:off x="296901" y="285634"/>
            <a:ext cx="2104535" cy="1044767"/>
          </a:xfrm>
          <a:prstGeom prst="rect">
            <a:avLst/>
          </a:prstGeom>
          <a:noFill/>
          <a:ln>
            <a:noFill/>
          </a:ln>
        </p:spPr>
      </p:pic>
      <p:sp>
        <p:nvSpPr>
          <p:cNvPr id="56" name="Google Shape;56;p1"/>
          <p:cNvSpPr txBox="1"/>
          <p:nvPr/>
        </p:nvSpPr>
        <p:spPr>
          <a:xfrm>
            <a:off x="296900" y="1330400"/>
            <a:ext cx="11684000" cy="3706435"/>
          </a:xfrm>
          <a:prstGeom prst="rect">
            <a:avLst/>
          </a:prstGeom>
          <a:noFill/>
          <a:ln>
            <a:noFill/>
          </a:ln>
        </p:spPr>
        <p:txBody>
          <a:bodyPr spcFirstLastPara="1" wrap="square" lIns="121900" tIns="121900" rIns="121900" bIns="121900" anchor="t" anchorCtr="0">
            <a:noAutofit/>
          </a:bodyPr>
          <a:lstStyle/>
          <a:p>
            <a:pPr algn="ctr">
              <a:buClr>
                <a:srgbClr val="000000"/>
              </a:buClr>
              <a:buSzPts val="3100"/>
            </a:pPr>
            <a:endParaRPr lang="en-IN" sz="4000" b="1" dirty="0">
              <a:solidFill>
                <a:srgbClr val="FF0000"/>
              </a:solidFill>
              <a:latin typeface="Calibri"/>
              <a:ea typeface="Calibri"/>
              <a:cs typeface="Calibri"/>
              <a:sym typeface="Calibri"/>
            </a:endParaRPr>
          </a:p>
          <a:p>
            <a:pPr algn="ctr">
              <a:buClr>
                <a:srgbClr val="000000"/>
              </a:buClr>
              <a:buSzPts val="3100"/>
            </a:pPr>
            <a:r>
              <a:rPr lang="en-IN" sz="4000" b="1" dirty="0">
                <a:solidFill>
                  <a:srgbClr val="FF0000"/>
                </a:solidFill>
                <a:latin typeface="Calibri"/>
                <a:ea typeface="Calibri"/>
                <a:cs typeface="Calibri"/>
                <a:sym typeface="Calibri"/>
              </a:rPr>
              <a:t>MCB</a:t>
            </a:r>
            <a:endParaRPr lang="en" sz="4000" b="1" dirty="0">
              <a:solidFill>
                <a:srgbClr val="FF0000"/>
              </a:solidFill>
              <a:latin typeface="Calibri"/>
              <a:ea typeface="Calibri"/>
              <a:cs typeface="Calibri"/>
              <a:sym typeface="Calibri"/>
            </a:endParaRPr>
          </a:p>
          <a:p>
            <a:pPr algn="ctr">
              <a:buClr>
                <a:srgbClr val="000000"/>
              </a:buClr>
              <a:buSzPts val="3100"/>
            </a:pPr>
            <a:r>
              <a:rPr lang="en-US" sz="3333" dirty="0">
                <a:solidFill>
                  <a:srgbClr val="000000"/>
                </a:solidFill>
                <a:latin typeface="Calibri"/>
                <a:ea typeface="Calibri"/>
                <a:cs typeface="Calibri"/>
                <a:sym typeface="Calibri"/>
              </a:rPr>
              <a:t>STD-VI</a:t>
            </a:r>
          </a:p>
        </p:txBody>
      </p:sp>
      <p:sp>
        <p:nvSpPr>
          <p:cNvPr id="57" name="Google Shape;57;p1"/>
          <p:cNvSpPr txBox="1"/>
          <p:nvPr/>
        </p:nvSpPr>
        <p:spPr>
          <a:xfrm>
            <a:off x="7832367" y="131167"/>
            <a:ext cx="4234800" cy="1690000"/>
          </a:xfrm>
          <a:prstGeom prst="rect">
            <a:avLst/>
          </a:prstGeom>
          <a:noFill/>
          <a:ln>
            <a:noFill/>
          </a:ln>
        </p:spPr>
        <p:txBody>
          <a:bodyPr spcFirstLastPara="1" wrap="square" lIns="121900" tIns="121900" rIns="121900" bIns="121900" anchor="t" anchorCtr="0">
            <a:noAutofit/>
          </a:bodyPr>
          <a:lstStyle/>
          <a:p>
            <a:pPr>
              <a:buClr>
                <a:srgbClr val="000000"/>
              </a:buClr>
              <a:buSzPts val="1400"/>
            </a:pPr>
            <a:endParaRPr sz="1867">
              <a:solidFill>
                <a:srgbClr val="000000"/>
              </a:solidFill>
              <a:latin typeface="Arial"/>
              <a:ea typeface="Arial"/>
              <a:cs typeface="Arial"/>
              <a:sym typeface="Arial"/>
            </a:endParaRPr>
          </a:p>
        </p:txBody>
      </p:sp>
      <p:sp>
        <p:nvSpPr>
          <p:cNvPr id="58" name="Google Shape;58;p1"/>
          <p:cNvSpPr txBox="1"/>
          <p:nvPr/>
        </p:nvSpPr>
        <p:spPr>
          <a:xfrm>
            <a:off x="2962900" y="3428984"/>
            <a:ext cx="6352000" cy="1650400"/>
          </a:xfrm>
          <a:prstGeom prst="rect">
            <a:avLst/>
          </a:prstGeom>
          <a:noFill/>
          <a:ln>
            <a:noFill/>
          </a:ln>
        </p:spPr>
        <p:txBody>
          <a:bodyPr spcFirstLastPara="1" wrap="square" lIns="121900" tIns="121900" rIns="121900" bIns="121900" anchor="t" anchorCtr="0">
            <a:noAutofit/>
          </a:bodyPr>
          <a:lstStyle/>
          <a:p>
            <a:pPr>
              <a:buClr>
                <a:srgbClr val="000000"/>
              </a:buClr>
              <a:buSzPts val="1400"/>
            </a:pPr>
            <a:r>
              <a:rPr lang="en" sz="1867" b="1" dirty="0">
                <a:solidFill>
                  <a:srgbClr val="000000"/>
                </a:solidFill>
                <a:latin typeface="Arial"/>
                <a:ea typeface="Arial"/>
                <a:cs typeface="Arial"/>
                <a:sym typeface="Arial"/>
              </a:rPr>
              <a:t>SUBJECT </a:t>
            </a:r>
            <a:r>
              <a:rPr lang="en" sz="2400" b="1" dirty="0"/>
              <a:t>: ENGLISH</a:t>
            </a:r>
          </a:p>
          <a:p>
            <a:pPr>
              <a:buClr>
                <a:srgbClr val="000000"/>
              </a:buClr>
              <a:buSzPts val="1400"/>
            </a:pPr>
            <a:r>
              <a:rPr lang="en" sz="1867" b="1" dirty="0">
                <a:solidFill>
                  <a:srgbClr val="000000"/>
                </a:solidFill>
                <a:latin typeface="Arial"/>
                <a:ea typeface="Arial"/>
                <a:cs typeface="Arial"/>
                <a:sym typeface="Arial"/>
              </a:rPr>
              <a:t>CHAPTER NUMBER: 5</a:t>
            </a:r>
          </a:p>
          <a:p>
            <a:pPr>
              <a:buClr>
                <a:srgbClr val="000000"/>
              </a:buClr>
              <a:buSzPts val="1400"/>
            </a:pPr>
            <a:r>
              <a:rPr lang="en" sz="2400" b="1" dirty="0"/>
              <a:t>PERIOD NUMBER : 1</a:t>
            </a:r>
            <a:endParaRPr sz="1867" b="1" dirty="0">
              <a:solidFill>
                <a:srgbClr val="000000"/>
              </a:solidFill>
              <a:latin typeface="Arial"/>
              <a:ea typeface="Arial"/>
              <a:cs typeface="Arial"/>
              <a:sym typeface="Arial"/>
            </a:endParaRPr>
          </a:p>
          <a:p>
            <a:pPr>
              <a:buClr>
                <a:srgbClr val="000000"/>
              </a:buClr>
              <a:buSzPts val="1400"/>
            </a:pPr>
            <a:r>
              <a:rPr lang="en" sz="1867" b="1" dirty="0">
                <a:solidFill>
                  <a:srgbClr val="000000"/>
                </a:solidFill>
                <a:latin typeface="Arial"/>
                <a:ea typeface="Arial"/>
                <a:cs typeface="Arial"/>
                <a:sym typeface="Arial"/>
              </a:rPr>
              <a:t>CHAPTER NAME :</a:t>
            </a:r>
            <a:r>
              <a:rPr lang="en-IN" sz="1867" b="1" dirty="0" err="1">
                <a:solidFill>
                  <a:srgbClr val="000000"/>
                </a:solidFill>
                <a:latin typeface="Arial"/>
                <a:ea typeface="Arial"/>
                <a:cs typeface="Arial"/>
                <a:sym typeface="Arial"/>
              </a:rPr>
              <a:t>Idgah</a:t>
            </a:r>
            <a:r>
              <a:rPr lang="en-IN" sz="1867" b="1" dirty="0">
                <a:solidFill>
                  <a:srgbClr val="000000"/>
                </a:solidFill>
                <a:latin typeface="Arial"/>
                <a:ea typeface="Arial"/>
                <a:cs typeface="Arial"/>
                <a:sym typeface="Arial"/>
              </a:rPr>
              <a:t>, Festival of Eid</a:t>
            </a:r>
          </a:p>
          <a:p>
            <a:pPr>
              <a:buClr>
                <a:srgbClr val="000000"/>
              </a:buClr>
              <a:buSzPts val="1400"/>
            </a:pPr>
            <a:r>
              <a:rPr lang="en-IN" sz="1867" b="1" dirty="0">
                <a:solidFill>
                  <a:srgbClr val="000000"/>
                </a:solidFill>
                <a:latin typeface="Arial"/>
                <a:ea typeface="Arial"/>
                <a:cs typeface="Arial"/>
                <a:sym typeface="Arial"/>
              </a:rPr>
              <a:t>BY Munshi </a:t>
            </a:r>
            <a:r>
              <a:rPr lang="en-IN" sz="1867" b="1" dirty="0" err="1">
                <a:solidFill>
                  <a:srgbClr val="000000"/>
                </a:solidFill>
                <a:latin typeface="Arial"/>
                <a:ea typeface="Arial"/>
                <a:cs typeface="Arial"/>
                <a:sym typeface="Arial"/>
              </a:rPr>
              <a:t>Premchand</a:t>
            </a:r>
            <a:endParaRPr lang="en-IN" sz="1867" b="1" dirty="0">
              <a:solidFill>
                <a:srgbClr val="000000"/>
              </a:solidFill>
              <a:latin typeface="Arial"/>
              <a:ea typeface="Arial"/>
              <a:cs typeface="Arial"/>
              <a:sym typeface="Arial"/>
            </a:endParaRPr>
          </a:p>
        </p:txBody>
      </p:sp>
    </p:spTree>
  </p:cSld>
  <p:clrMapOvr>
    <a:masterClrMapping/>
  </p:clrMapOvr>
  <p:transition>
    <p:wipe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BF663-93EA-467B-B2DF-6C317AE230A3}"/>
              </a:ext>
            </a:extLst>
          </p:cNvPr>
          <p:cNvSpPr>
            <a:spLocks noGrp="1"/>
          </p:cNvSpPr>
          <p:nvPr>
            <p:ph type="title"/>
          </p:nvPr>
        </p:nvSpPr>
        <p:spPr/>
        <p:txBody>
          <a:bodyPr/>
          <a:lstStyle/>
          <a:p>
            <a:r>
              <a:rPr lang="en-IN" dirty="0"/>
              <a:t>A</a:t>
            </a:r>
          </a:p>
        </p:txBody>
      </p:sp>
      <p:sp>
        <p:nvSpPr>
          <p:cNvPr id="3" name="Text Placeholder 2">
            <a:extLst>
              <a:ext uri="{FF2B5EF4-FFF2-40B4-BE49-F238E27FC236}">
                <a16:creationId xmlns:a16="http://schemas.microsoft.com/office/drawing/2014/main" id="{0E81EB0A-ECD5-4BA2-B7BB-0B06EED60FFE}"/>
              </a:ext>
            </a:extLst>
          </p:cNvPr>
          <p:cNvSpPr>
            <a:spLocks noGrp="1"/>
          </p:cNvSpPr>
          <p:nvPr>
            <p:ph type="body" idx="1"/>
          </p:nvPr>
        </p:nvSpPr>
        <p:spPr>
          <a:xfrm>
            <a:off x="415600" y="1536633"/>
            <a:ext cx="11360800" cy="5062950"/>
          </a:xfrm>
        </p:spPr>
        <p:txBody>
          <a:bodyPr/>
          <a:lstStyle/>
          <a:p>
            <a:pPr marL="152396" indent="0">
              <a:buNone/>
            </a:pPr>
            <a:r>
              <a:rPr lang="en-US" sz="1600" dirty="0"/>
              <a:t>1.The village is agog With excitement Everyone is up early to go to the Eidgah mosque. One finds a button missing from his shirt and is hurrying to his </a:t>
            </a:r>
            <a:r>
              <a:rPr lang="en-US" sz="1600" dirty="0" err="1"/>
              <a:t>neighbour's</a:t>
            </a:r>
            <a:r>
              <a:rPr lang="en-US" sz="1600" dirty="0"/>
              <a:t> house for thread and needle. Another finds that the leather of his shoes has become hard and is running to the oil press for oil to grease It. They are dumping fodder before their oxen.</a:t>
            </a:r>
          </a:p>
          <a:p>
            <a:pPr marL="152396" indent="0">
              <a:buNone/>
            </a:pPr>
            <a:endParaRPr lang="en-US" sz="1600" dirty="0"/>
          </a:p>
          <a:p>
            <a:pPr marL="152396" indent="0">
              <a:buNone/>
            </a:pPr>
            <a:r>
              <a:rPr lang="en-US" sz="1600" dirty="0"/>
              <a:t>2. Hamid is poorly dressed. thin and famished-looking. Hamid has no shoes on his feet; the cap on his head is soiled and tattered: its gold thread has turned black.</a:t>
            </a:r>
          </a:p>
          <a:p>
            <a:pPr marL="152396" indent="0">
              <a:buNone/>
            </a:pPr>
            <a:r>
              <a:rPr lang="en-US" sz="1600" dirty="0"/>
              <a:t>3. Ameena is worried about Hamid going to the fair all by himself because Hamid is only four and the Eidgah is four miles away. Besides, he has no She is also concerned about Hamid getting lost in the crowd.</a:t>
            </a:r>
          </a:p>
          <a:p>
            <a:pPr marL="152396" indent="0">
              <a:buNone/>
            </a:pPr>
            <a:endParaRPr lang="en-US" sz="1600" dirty="0"/>
          </a:p>
          <a:p>
            <a:pPr marL="152396" indent="0">
              <a:buNone/>
            </a:pPr>
            <a:r>
              <a:rPr lang="en-US" sz="1600" dirty="0"/>
              <a:t>4. While others arrived in the town on </a:t>
            </a:r>
            <a:r>
              <a:rPr lang="en-US" sz="1600" dirty="0" err="1"/>
              <a:t>tongas</a:t>
            </a:r>
            <a:r>
              <a:rPr lang="en-US" sz="1600" dirty="0"/>
              <a:t> and motor cars wearing expensive dresses and perfumes, the village rustics were dressed in simple clothes and had come walking.</a:t>
            </a:r>
          </a:p>
          <a:p>
            <a:pPr marL="152396" indent="0">
              <a:buNone/>
            </a:pPr>
            <a:endParaRPr lang="en-US" sz="1600" dirty="0"/>
          </a:p>
        </p:txBody>
      </p:sp>
    </p:spTree>
    <p:extLst>
      <p:ext uri="{BB962C8B-B14F-4D97-AF65-F5344CB8AC3E}">
        <p14:creationId xmlns:p14="http://schemas.microsoft.com/office/powerpoint/2010/main" val="24583419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BF663-93EA-467B-B2DF-6C317AE230A3}"/>
              </a:ext>
            </a:extLst>
          </p:cNvPr>
          <p:cNvSpPr>
            <a:spLocks noGrp="1"/>
          </p:cNvSpPr>
          <p:nvPr>
            <p:ph type="title"/>
          </p:nvPr>
        </p:nvSpPr>
        <p:spPr/>
        <p:txBody>
          <a:bodyPr/>
          <a:lstStyle/>
          <a:p>
            <a:endParaRPr lang="en-IN"/>
          </a:p>
        </p:txBody>
      </p:sp>
      <p:sp>
        <p:nvSpPr>
          <p:cNvPr id="3" name="Text Placeholder 2">
            <a:extLst>
              <a:ext uri="{FF2B5EF4-FFF2-40B4-BE49-F238E27FC236}">
                <a16:creationId xmlns:a16="http://schemas.microsoft.com/office/drawing/2014/main" id="{0E81EB0A-ECD5-4BA2-B7BB-0B06EED60FFE}"/>
              </a:ext>
            </a:extLst>
          </p:cNvPr>
          <p:cNvSpPr>
            <a:spLocks noGrp="1"/>
          </p:cNvSpPr>
          <p:nvPr>
            <p:ph type="body" idx="1"/>
          </p:nvPr>
        </p:nvSpPr>
        <p:spPr>
          <a:xfrm>
            <a:off x="415600" y="1536633"/>
            <a:ext cx="11360800" cy="5062950"/>
          </a:xfrm>
        </p:spPr>
        <p:txBody>
          <a:bodyPr/>
          <a:lstStyle/>
          <a:p>
            <a:pPr marL="152396" indent="0">
              <a:buNone/>
            </a:pPr>
            <a:endParaRPr lang="en-US" sz="1600" dirty="0"/>
          </a:p>
          <a:p>
            <a:pPr marL="152396" indent="0">
              <a:buNone/>
            </a:pPr>
            <a:r>
              <a:rPr lang="en-US" sz="1600" dirty="0"/>
              <a:t>5. The people embrace and greet each other after the prayer is over. They also visit different stores and purchase sweets, toys and other items.</a:t>
            </a:r>
          </a:p>
          <a:p>
            <a:pPr marL="152396" indent="0">
              <a:buNone/>
            </a:pPr>
            <a:r>
              <a:rPr lang="en-US" sz="1600" dirty="0"/>
              <a:t>6. Hamid bravely defends his choice of buying a pair of tongs by giving witty reasons that prove that his purchase is better than their toys.</a:t>
            </a:r>
          </a:p>
          <a:p>
            <a:pPr marL="152396" indent="0">
              <a:buNone/>
            </a:pPr>
            <a:r>
              <a:rPr lang="en-US" sz="1600" dirty="0"/>
              <a:t>7. </a:t>
            </a:r>
            <a:r>
              <a:rPr lang="en-US" sz="1600" dirty="0" err="1"/>
              <a:t>Noorey’s</a:t>
            </a:r>
            <a:r>
              <a:rPr lang="en-US" sz="1600" dirty="0"/>
              <a:t> lawyer met an end befitting his grand status. He was waving a fan over his toy when it fell from</a:t>
            </a:r>
          </a:p>
          <a:p>
            <a:pPr marL="152396" indent="0">
              <a:buNone/>
            </a:pPr>
            <a:r>
              <a:rPr lang="en-US" sz="1600" dirty="0"/>
              <a:t>the plank on which it was kept. It could have been either the breeze or the fan that was responsible for this</a:t>
            </a:r>
          </a:p>
          <a:p>
            <a:pPr marL="152396" indent="0">
              <a:buNone/>
            </a:pPr>
            <a:r>
              <a:rPr lang="en-US" sz="1600" dirty="0"/>
              <a:t>accident On falling to the ground, the lawyer was reduced to dust.</a:t>
            </a:r>
          </a:p>
          <a:p>
            <a:pPr marL="152396" indent="0">
              <a:buNone/>
            </a:pPr>
            <a:r>
              <a:rPr lang="en-US" sz="1600" dirty="0"/>
              <a:t>8. . Mahmood changes his constable into a holy man by cutting its one leg to match the broken leg and making him sit in one place as if he was guarding the village. He is forced to do so when the constable slips and falls from its makeshift palanquin and breaks its legs.</a:t>
            </a:r>
          </a:p>
          <a:p>
            <a:pPr marL="152396" indent="0">
              <a:buNone/>
            </a:pPr>
            <a:endParaRPr lang="en-US" sz="1600" dirty="0"/>
          </a:p>
          <a:p>
            <a:pPr marL="152396" indent="0">
              <a:buNone/>
            </a:pPr>
            <a:r>
              <a:rPr lang="en-US" sz="1600" dirty="0"/>
              <a:t>9. Hamid shows his intelligence at two places in the story: When he bargains with the shopkeeper and buys a</a:t>
            </a:r>
          </a:p>
          <a:p>
            <a:pPr marL="152396" indent="0">
              <a:buNone/>
            </a:pPr>
            <a:r>
              <a:rPr lang="en-US" sz="1600" dirty="0"/>
              <a:t>pair of tongs with three </a:t>
            </a:r>
            <a:r>
              <a:rPr lang="en-US" sz="1600" dirty="0" err="1"/>
              <a:t>pice</a:t>
            </a:r>
            <a:r>
              <a:rPr lang="en-US" sz="1600" dirty="0"/>
              <a:t> and when he outwits other children in defending his choice of buying a pair of</a:t>
            </a:r>
          </a:p>
          <a:p>
            <a:pPr marL="152396" indent="0">
              <a:buNone/>
            </a:pPr>
            <a:r>
              <a:rPr lang="en-US" sz="1600" dirty="0"/>
              <a:t>tongs.</a:t>
            </a:r>
            <a:endParaRPr lang="en-IN" sz="1600" dirty="0"/>
          </a:p>
        </p:txBody>
      </p:sp>
    </p:spTree>
    <p:extLst>
      <p:ext uri="{BB962C8B-B14F-4D97-AF65-F5344CB8AC3E}">
        <p14:creationId xmlns:p14="http://schemas.microsoft.com/office/powerpoint/2010/main" val="37066845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BF663-93EA-467B-B2DF-6C317AE230A3}"/>
              </a:ext>
            </a:extLst>
          </p:cNvPr>
          <p:cNvSpPr>
            <a:spLocks noGrp="1"/>
          </p:cNvSpPr>
          <p:nvPr>
            <p:ph type="title"/>
          </p:nvPr>
        </p:nvSpPr>
        <p:spPr/>
        <p:txBody>
          <a:bodyPr/>
          <a:lstStyle/>
          <a:p>
            <a:endParaRPr lang="en-IN"/>
          </a:p>
        </p:txBody>
      </p:sp>
      <p:sp>
        <p:nvSpPr>
          <p:cNvPr id="3" name="Text Placeholder 2">
            <a:extLst>
              <a:ext uri="{FF2B5EF4-FFF2-40B4-BE49-F238E27FC236}">
                <a16:creationId xmlns:a16="http://schemas.microsoft.com/office/drawing/2014/main" id="{0E81EB0A-ECD5-4BA2-B7BB-0B06EED60FFE}"/>
              </a:ext>
            </a:extLst>
          </p:cNvPr>
          <p:cNvSpPr>
            <a:spLocks noGrp="1"/>
          </p:cNvSpPr>
          <p:nvPr>
            <p:ph type="body" idx="1"/>
          </p:nvPr>
        </p:nvSpPr>
        <p:spPr>
          <a:xfrm>
            <a:off x="415600" y="1536633"/>
            <a:ext cx="11360800" cy="5062950"/>
          </a:xfrm>
        </p:spPr>
        <p:txBody>
          <a:bodyPr/>
          <a:lstStyle/>
          <a:p>
            <a:pPr marL="152396" indent="0">
              <a:buNone/>
            </a:pPr>
            <a:endParaRPr lang="en-US" sz="1600" dirty="0"/>
          </a:p>
          <a:p>
            <a:pPr marL="152396" indent="0">
              <a:buNone/>
            </a:pPr>
            <a:r>
              <a:rPr lang="en-US" sz="1600" dirty="0"/>
              <a:t>10</a:t>
            </a:r>
            <a:endParaRPr lang="en-IN" sz="1600" dirty="0"/>
          </a:p>
        </p:txBody>
      </p:sp>
      <p:graphicFrame>
        <p:nvGraphicFramePr>
          <p:cNvPr id="4" name="Table 4">
            <a:extLst>
              <a:ext uri="{FF2B5EF4-FFF2-40B4-BE49-F238E27FC236}">
                <a16:creationId xmlns:a16="http://schemas.microsoft.com/office/drawing/2014/main" id="{4EE3BD30-00EA-4245-9121-E12BD40245C4}"/>
              </a:ext>
            </a:extLst>
          </p:cNvPr>
          <p:cNvGraphicFramePr>
            <a:graphicFrameLocks noGrp="1"/>
          </p:cNvGraphicFramePr>
          <p:nvPr>
            <p:extLst>
              <p:ext uri="{D42A27DB-BD31-4B8C-83A1-F6EECF244321}">
                <p14:modId xmlns:p14="http://schemas.microsoft.com/office/powerpoint/2010/main" val="12924211"/>
              </p:ext>
            </p:extLst>
          </p:nvPr>
        </p:nvGraphicFramePr>
        <p:xfrm>
          <a:off x="2239617" y="1945640"/>
          <a:ext cx="7206993" cy="3657600"/>
        </p:xfrm>
        <a:graphic>
          <a:graphicData uri="http://schemas.openxmlformats.org/drawingml/2006/table">
            <a:tbl>
              <a:tblPr firstRow="1" bandRow="1">
                <a:tableStyleId>{5940675A-B579-460E-94D1-54222C63F5DA}</a:tableStyleId>
              </a:tblPr>
              <a:tblGrid>
                <a:gridCol w="1422520">
                  <a:extLst>
                    <a:ext uri="{9D8B030D-6E8A-4147-A177-3AD203B41FA5}">
                      <a16:colId xmlns:a16="http://schemas.microsoft.com/office/drawing/2014/main" val="3542006184"/>
                    </a:ext>
                  </a:extLst>
                </a:gridCol>
                <a:gridCol w="2509230">
                  <a:extLst>
                    <a:ext uri="{9D8B030D-6E8A-4147-A177-3AD203B41FA5}">
                      <a16:colId xmlns:a16="http://schemas.microsoft.com/office/drawing/2014/main" val="1617673613"/>
                    </a:ext>
                  </a:extLst>
                </a:gridCol>
                <a:gridCol w="3275243">
                  <a:extLst>
                    <a:ext uri="{9D8B030D-6E8A-4147-A177-3AD203B41FA5}">
                      <a16:colId xmlns:a16="http://schemas.microsoft.com/office/drawing/2014/main" val="3417322402"/>
                    </a:ext>
                  </a:extLst>
                </a:gridCol>
              </a:tblGrid>
              <a:tr h="370840">
                <a:tc>
                  <a:txBody>
                    <a:bodyPr/>
                    <a:lstStyle/>
                    <a:p>
                      <a:r>
                        <a:rPr lang="en-IN" dirty="0"/>
                        <a:t>Name</a:t>
                      </a:r>
                    </a:p>
                    <a:p>
                      <a:endParaRPr lang="en-IN" dirty="0"/>
                    </a:p>
                  </a:txBody>
                  <a:tcPr/>
                </a:tc>
                <a:tc>
                  <a:txBody>
                    <a:bodyPr/>
                    <a:lstStyle/>
                    <a:p>
                      <a:r>
                        <a:rPr lang="en-US" dirty="0"/>
                        <a:t>Toy</a:t>
                      </a:r>
                    </a:p>
                  </a:txBody>
                  <a:tcPr/>
                </a:tc>
                <a:tc>
                  <a:txBody>
                    <a:bodyPr/>
                    <a:lstStyle/>
                    <a:p>
                      <a:r>
                        <a:rPr lang="en-US" dirty="0"/>
                        <a:t>Description</a:t>
                      </a:r>
                    </a:p>
                  </a:txBody>
                  <a:tcPr/>
                </a:tc>
                <a:extLst>
                  <a:ext uri="{0D108BD9-81ED-4DB2-BD59-A6C34878D82A}">
                    <a16:rowId xmlns:a16="http://schemas.microsoft.com/office/drawing/2014/main" val="1622257902"/>
                  </a:ext>
                </a:extLst>
              </a:tr>
              <a:tr h="541793">
                <a:tc>
                  <a:txBody>
                    <a:bodyPr/>
                    <a:lstStyle/>
                    <a:p>
                      <a:r>
                        <a:rPr lang="en-IN" dirty="0"/>
                        <a:t>Mahmood</a:t>
                      </a:r>
                    </a:p>
                  </a:txBody>
                  <a:tcPr/>
                </a:tc>
                <a:tc>
                  <a:txBody>
                    <a:bodyPr/>
                    <a:lstStyle/>
                    <a:p>
                      <a:r>
                        <a:rPr lang="en-IN" dirty="0"/>
                        <a:t>policeman</a:t>
                      </a:r>
                    </a:p>
                    <a:p>
                      <a:endParaRPr lang="en-IN" dirty="0"/>
                    </a:p>
                  </a:txBody>
                  <a:tcPr/>
                </a:tc>
                <a:tc>
                  <a:txBody>
                    <a:bodyPr/>
                    <a:lstStyle/>
                    <a:p>
                      <a:r>
                        <a:rPr lang="en-US" dirty="0"/>
                        <a:t>Khaki uniform, red turban and a gun on the shoulder</a:t>
                      </a:r>
                    </a:p>
                    <a:p>
                      <a:endParaRPr lang="en-IN" dirty="0"/>
                    </a:p>
                  </a:txBody>
                  <a:tcPr/>
                </a:tc>
                <a:extLst>
                  <a:ext uri="{0D108BD9-81ED-4DB2-BD59-A6C34878D82A}">
                    <a16:rowId xmlns:a16="http://schemas.microsoft.com/office/drawing/2014/main" val="3545023878"/>
                  </a:ext>
                </a:extLst>
              </a:tr>
              <a:tr h="193261">
                <a:tc>
                  <a:txBody>
                    <a:bodyPr/>
                    <a:lstStyle/>
                    <a:p>
                      <a:r>
                        <a:rPr lang="en-IN" dirty="0"/>
                        <a:t>Mohsin</a:t>
                      </a:r>
                    </a:p>
                    <a:p>
                      <a:endParaRPr lang="en-IN"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water carrier</a:t>
                      </a:r>
                    </a:p>
                    <a:p>
                      <a:endParaRPr lang="en-IN"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Back bent, water-bag on the back</a:t>
                      </a:r>
                    </a:p>
                    <a:p>
                      <a:endParaRPr lang="en-IN" dirty="0"/>
                    </a:p>
                  </a:txBody>
                  <a:tcPr/>
                </a:tc>
                <a:extLst>
                  <a:ext uri="{0D108BD9-81ED-4DB2-BD59-A6C34878D82A}">
                    <a16:rowId xmlns:a16="http://schemas.microsoft.com/office/drawing/2014/main" val="105497127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t>Noorey</a:t>
                      </a:r>
                    </a:p>
                    <a:p>
                      <a:endParaRPr lang="en-IN"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lawyer</a:t>
                      </a:r>
                      <a:endParaRPr lang="en-IN" dirty="0"/>
                    </a:p>
                    <a:p>
                      <a:endParaRPr lang="en-IN" dirty="0"/>
                    </a:p>
                  </a:txBody>
                  <a:tcPr/>
                </a:tc>
                <a:tc>
                  <a:txBody>
                    <a:bodyPr/>
                    <a:lstStyle/>
                    <a:p>
                      <a:r>
                        <a:rPr lang="en-US" dirty="0"/>
                        <a:t>Black gown, long white coat, gold watch chain in the pocket</a:t>
                      </a:r>
                    </a:p>
                    <a:p>
                      <a:r>
                        <a:rPr lang="en-US" dirty="0"/>
                        <a:t>and a law book in hand</a:t>
                      </a:r>
                      <a:endParaRPr lang="en-IN" dirty="0"/>
                    </a:p>
                    <a:p>
                      <a:endParaRPr lang="en-IN" dirty="0"/>
                    </a:p>
                  </a:txBody>
                  <a:tcPr/>
                </a:tc>
                <a:extLst>
                  <a:ext uri="{0D108BD9-81ED-4DB2-BD59-A6C34878D82A}">
                    <a16:rowId xmlns:a16="http://schemas.microsoft.com/office/drawing/2014/main" val="12352734"/>
                  </a:ext>
                </a:extLst>
              </a:tr>
            </a:tbl>
          </a:graphicData>
        </a:graphic>
      </p:graphicFrame>
    </p:spTree>
    <p:extLst>
      <p:ext uri="{BB962C8B-B14F-4D97-AF65-F5344CB8AC3E}">
        <p14:creationId xmlns:p14="http://schemas.microsoft.com/office/powerpoint/2010/main" val="6577952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4C5F8D-64D2-4135-B7FB-BB1FF4B18083}"/>
              </a:ext>
            </a:extLst>
          </p:cNvPr>
          <p:cNvSpPr>
            <a:spLocks noGrp="1"/>
          </p:cNvSpPr>
          <p:nvPr>
            <p:ph type="title"/>
          </p:nvPr>
        </p:nvSpPr>
        <p:spPr/>
        <p:txBody>
          <a:bodyPr/>
          <a:lstStyle/>
          <a:p>
            <a:endParaRPr lang="en-IN"/>
          </a:p>
        </p:txBody>
      </p:sp>
      <p:sp>
        <p:nvSpPr>
          <p:cNvPr id="3" name="Text Placeholder 2">
            <a:extLst>
              <a:ext uri="{FF2B5EF4-FFF2-40B4-BE49-F238E27FC236}">
                <a16:creationId xmlns:a16="http://schemas.microsoft.com/office/drawing/2014/main" id="{1C318FDE-4B0A-45BA-81A2-0E7525B13A44}"/>
              </a:ext>
            </a:extLst>
          </p:cNvPr>
          <p:cNvSpPr>
            <a:spLocks noGrp="1"/>
          </p:cNvSpPr>
          <p:nvPr>
            <p:ph type="body" idx="1"/>
          </p:nvPr>
        </p:nvSpPr>
        <p:spPr>
          <a:xfrm>
            <a:off x="415600" y="1536632"/>
            <a:ext cx="11360800" cy="5023193"/>
          </a:xfrm>
        </p:spPr>
        <p:txBody>
          <a:bodyPr/>
          <a:lstStyle/>
          <a:p>
            <a:pPr marL="152396" indent="0">
              <a:buNone/>
            </a:pPr>
            <a:r>
              <a:rPr lang="en-US" sz="1800" dirty="0"/>
              <a:t>B. 1. Hamid is the happiest of the boys because he thinks that his father has gone to earn money with sack loads of silver and his mother will bring gifts for him from Allah.</a:t>
            </a:r>
          </a:p>
          <a:p>
            <a:pPr marL="152396" indent="0">
              <a:buNone/>
            </a:pPr>
            <a:endParaRPr lang="en-US" sz="1800" dirty="0"/>
          </a:p>
          <a:p>
            <a:pPr marL="152396" indent="0">
              <a:buNone/>
            </a:pPr>
            <a:r>
              <a:rPr lang="en-US" sz="1800" dirty="0"/>
              <a:t>2. The children join in making fun of Hamid when Mohsin teases him about the sesame candy. This shows that the children are insensitive and don't care much for Hamid.</a:t>
            </a:r>
          </a:p>
          <a:p>
            <a:pPr marL="152396" indent="0">
              <a:buNone/>
            </a:pPr>
            <a:endParaRPr lang="en-US" sz="1800" dirty="0"/>
          </a:p>
          <a:p>
            <a:pPr marL="152396" indent="0">
              <a:buNone/>
            </a:pPr>
            <a:r>
              <a:rPr lang="en-US" sz="1800" dirty="0"/>
              <a:t>3. The thought that a pair of tongs will help save granny's hands from burning makes Hamid </a:t>
            </a:r>
            <a:r>
              <a:rPr lang="en-US" sz="1800" dirty="0" err="1"/>
              <a:t>realise</a:t>
            </a:r>
            <a:r>
              <a:rPr lang="en-US" sz="1800" dirty="0"/>
              <a:t> that the</a:t>
            </a:r>
          </a:p>
          <a:p>
            <a:pPr marL="152396" indent="0">
              <a:buNone/>
            </a:pPr>
            <a:r>
              <a:rPr lang="en-US" sz="1800" dirty="0"/>
              <a:t>tongs are the best way to spend his three </a:t>
            </a:r>
            <a:r>
              <a:rPr lang="en-US" sz="1800" dirty="0" err="1"/>
              <a:t>pice</a:t>
            </a:r>
            <a:r>
              <a:rPr lang="en-US" sz="1800" dirty="0"/>
              <a:t>. It shows that Hamid is a loving and thoughtful child.</a:t>
            </a:r>
          </a:p>
          <a:p>
            <a:pPr marL="152396" indent="0">
              <a:buNone/>
            </a:pPr>
            <a:endParaRPr lang="en-US" sz="1800" dirty="0"/>
          </a:p>
          <a:p>
            <a:pPr marL="152396" indent="0">
              <a:buNone/>
            </a:pPr>
            <a:r>
              <a:rPr lang="en-US" sz="1800" dirty="0"/>
              <a:t>4. The shopkeeper initially refuses to sell the tongs to Hamid as he thinks the tongs are of no use to a child</a:t>
            </a:r>
          </a:p>
          <a:p>
            <a:pPr marL="152396" indent="0">
              <a:buNone/>
            </a:pPr>
            <a:r>
              <a:rPr lang="en-US" sz="1800" dirty="0"/>
              <a:t>as young as Hamid. but later sensing Hamid's feeling for a family member, he sells them at a much lower price.</a:t>
            </a:r>
          </a:p>
          <a:p>
            <a:pPr marL="152396" indent="0">
              <a:buNone/>
            </a:pPr>
            <a:r>
              <a:rPr lang="en-US" sz="1800" dirty="0"/>
              <a:t>5. There is a sudden change in Hamid's </a:t>
            </a:r>
            <a:r>
              <a:rPr lang="en-US" sz="1800" dirty="0" err="1"/>
              <a:t>demeanour</a:t>
            </a:r>
            <a:r>
              <a:rPr lang="en-US" sz="1800" dirty="0"/>
              <a:t> and self-confidence after he buys the tongs as the</a:t>
            </a:r>
          </a:p>
          <a:p>
            <a:pPr marL="152396" indent="0">
              <a:buNone/>
            </a:pPr>
            <a:r>
              <a:rPr lang="en-US" sz="1800" dirty="0"/>
              <a:t>thought of doing something for his poor old granny fills his heart with joy and pride.</a:t>
            </a:r>
          </a:p>
          <a:p>
            <a:pPr marL="152396" indent="0">
              <a:buNone/>
            </a:pPr>
            <a:r>
              <a:rPr lang="en-US" sz="1800" dirty="0"/>
              <a:t>6. Ameena starts crying, seeing little Hamid's sacrifice. She spreads her apron and beseeches Allah to bless</a:t>
            </a:r>
          </a:p>
          <a:p>
            <a:pPr marL="152396" indent="0">
              <a:buNone/>
            </a:pPr>
            <a:r>
              <a:rPr lang="en-US" sz="1800" dirty="0"/>
              <a:t>the little child.</a:t>
            </a:r>
            <a:endParaRPr lang="en-IN" sz="1800" dirty="0"/>
          </a:p>
        </p:txBody>
      </p:sp>
    </p:spTree>
    <p:extLst>
      <p:ext uri="{BB962C8B-B14F-4D97-AF65-F5344CB8AC3E}">
        <p14:creationId xmlns:p14="http://schemas.microsoft.com/office/powerpoint/2010/main" val="31445221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4C5F8D-64D2-4135-B7FB-BB1FF4B18083}"/>
              </a:ext>
            </a:extLst>
          </p:cNvPr>
          <p:cNvSpPr>
            <a:spLocks noGrp="1"/>
          </p:cNvSpPr>
          <p:nvPr>
            <p:ph type="title"/>
          </p:nvPr>
        </p:nvSpPr>
        <p:spPr/>
        <p:txBody>
          <a:bodyPr/>
          <a:lstStyle/>
          <a:p>
            <a:r>
              <a:rPr lang="en-US" dirty="0"/>
              <a:t>c</a:t>
            </a:r>
            <a:endParaRPr lang="en-IN" dirty="0"/>
          </a:p>
        </p:txBody>
      </p:sp>
      <p:sp>
        <p:nvSpPr>
          <p:cNvPr id="3" name="Text Placeholder 2">
            <a:extLst>
              <a:ext uri="{FF2B5EF4-FFF2-40B4-BE49-F238E27FC236}">
                <a16:creationId xmlns:a16="http://schemas.microsoft.com/office/drawing/2014/main" id="{1C318FDE-4B0A-45BA-81A2-0E7525B13A44}"/>
              </a:ext>
            </a:extLst>
          </p:cNvPr>
          <p:cNvSpPr>
            <a:spLocks noGrp="1"/>
          </p:cNvSpPr>
          <p:nvPr>
            <p:ph type="body" idx="1"/>
          </p:nvPr>
        </p:nvSpPr>
        <p:spPr>
          <a:xfrm>
            <a:off x="415600" y="1536632"/>
            <a:ext cx="11360800" cy="5023193"/>
          </a:xfrm>
        </p:spPr>
        <p:txBody>
          <a:bodyPr/>
          <a:lstStyle/>
          <a:p>
            <a:pPr marL="152396" indent="0">
              <a:buNone/>
            </a:pPr>
            <a:r>
              <a:rPr lang="en-US" sz="1800" dirty="0"/>
              <a:t>1The prayer is done in perfect coordination. Hundreds and thousands of heads bow together in </a:t>
            </a:r>
            <a:r>
              <a:rPr lang="en-US" sz="1800" dirty="0" err="1"/>
              <a:t>prayer.ard</a:t>
            </a:r>
            <a:endParaRPr lang="en-US" sz="1800" dirty="0"/>
          </a:p>
          <a:p>
            <a:pPr marL="152396" indent="0">
              <a:buNone/>
            </a:pPr>
            <a:r>
              <a:rPr lang="en-US" sz="1800" dirty="0"/>
              <a:t>then they all stand erect. bow down and sit on their knees. The scene looks as if hundreds and thousands d</a:t>
            </a:r>
          </a:p>
          <a:p>
            <a:pPr marL="152396" indent="0">
              <a:buNone/>
            </a:pPr>
            <a:r>
              <a:rPr lang="en-US" sz="1800" dirty="0"/>
              <a:t>electric bulbs are switched on and off at the same time. It is referred to as a spectacular sight. thought</a:t>
            </a:r>
          </a:p>
          <a:p>
            <a:pPr marL="152396" indent="0">
              <a:buNone/>
            </a:pPr>
            <a:r>
              <a:rPr lang="en-US" sz="1800" dirty="0"/>
              <a:t>that all people. irrespective of their wealth and status, stand together to offer their prayers makes it so</a:t>
            </a:r>
          </a:p>
          <a:p>
            <a:pPr marL="152396" indent="0">
              <a:buNone/>
            </a:pPr>
            <a:r>
              <a:rPr lang="en-US" sz="1800" dirty="0"/>
              <a:t>special.</a:t>
            </a:r>
          </a:p>
          <a:p>
            <a:pPr marL="152396" indent="0">
              <a:buNone/>
            </a:pPr>
            <a:r>
              <a:rPr lang="en-US" sz="1800" dirty="0"/>
              <a:t>2. In my opinion, Hamid would have spent a little money to buy a few things he wanted for himself, but at the</a:t>
            </a:r>
          </a:p>
          <a:p>
            <a:pPr marL="152396" indent="0">
              <a:buNone/>
            </a:pPr>
            <a:r>
              <a:rPr lang="en-US" sz="1800" dirty="0"/>
              <a:t>same time, he wouldn't have forgotten to buy something for his old grandma too.</a:t>
            </a:r>
            <a:endParaRPr lang="en-IN" sz="1800" dirty="0"/>
          </a:p>
        </p:txBody>
      </p:sp>
    </p:spTree>
    <p:extLst>
      <p:ext uri="{BB962C8B-B14F-4D97-AF65-F5344CB8AC3E}">
        <p14:creationId xmlns:p14="http://schemas.microsoft.com/office/powerpoint/2010/main" val="10695960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4"/>
          <p:cNvPicPr preferRelativeResize="0"/>
          <p:nvPr/>
        </p:nvPicPr>
        <p:blipFill rotWithShape="1">
          <a:blip r:embed="rId3">
            <a:alphaModFix/>
          </a:blip>
          <a:srcRect/>
          <a:stretch/>
        </p:blipFill>
        <p:spPr>
          <a:xfrm>
            <a:off x="10383433" y="5838501"/>
            <a:ext cx="1643368" cy="815833"/>
          </a:xfrm>
          <a:prstGeom prst="rect">
            <a:avLst/>
          </a:prstGeom>
          <a:noFill/>
          <a:ln>
            <a:noFill/>
          </a:ln>
        </p:spPr>
      </p:pic>
      <p:sp>
        <p:nvSpPr>
          <p:cNvPr id="78" name="Google Shape;78;p4"/>
          <p:cNvSpPr txBox="1"/>
          <p:nvPr/>
        </p:nvSpPr>
        <p:spPr>
          <a:xfrm>
            <a:off x="828567" y="991333"/>
            <a:ext cx="10401600" cy="4749600"/>
          </a:xfrm>
          <a:prstGeom prst="rect">
            <a:avLst/>
          </a:prstGeom>
          <a:noFill/>
          <a:ln>
            <a:noFill/>
          </a:ln>
        </p:spPr>
        <p:txBody>
          <a:bodyPr spcFirstLastPara="1" wrap="square" lIns="121900" tIns="121900" rIns="121900" bIns="121900" anchor="ctr" anchorCtr="0">
            <a:noAutofit/>
          </a:bodyPr>
          <a:lstStyle/>
          <a:p>
            <a:pPr marL="609585" algn="ctr">
              <a:lnSpc>
                <a:spcPct val="115000"/>
              </a:lnSpc>
              <a:buClr>
                <a:srgbClr val="000000"/>
              </a:buClr>
              <a:buSzPts val="4000"/>
            </a:pPr>
            <a:r>
              <a:rPr lang="en" sz="5333" b="1">
                <a:solidFill>
                  <a:srgbClr val="000000"/>
                </a:solidFill>
                <a:latin typeface="Arial"/>
                <a:ea typeface="Arial"/>
                <a:cs typeface="Arial"/>
                <a:sym typeface="Arial"/>
              </a:rPr>
              <a:t>THANK YOU</a:t>
            </a:r>
            <a:endParaRPr sz="5333" b="1" dirty="0">
              <a:solidFill>
                <a:srgbClr val="000000"/>
              </a:solidFill>
              <a:latin typeface="Arial"/>
              <a:ea typeface="Arial"/>
              <a:cs typeface="Arial"/>
              <a:sym typeface="Arial"/>
            </a:endParaRPr>
          </a:p>
          <a:p>
            <a:pPr marL="609585" algn="ctr">
              <a:lnSpc>
                <a:spcPct val="115000"/>
              </a:lnSpc>
              <a:buClr>
                <a:srgbClr val="000000"/>
              </a:buClr>
              <a:buSzPts val="4000"/>
            </a:pPr>
            <a:r>
              <a:rPr lang="en" sz="5333" b="1" dirty="0">
                <a:solidFill>
                  <a:srgbClr val="FF0000"/>
                </a:solidFill>
                <a:latin typeface="Arial"/>
                <a:ea typeface="Arial"/>
                <a:cs typeface="Arial"/>
                <a:sym typeface="Arial"/>
              </a:rPr>
              <a:t>ODM EDUCATIONAL GROUP</a:t>
            </a:r>
            <a:endParaRPr sz="5333" b="1" dirty="0">
              <a:solidFill>
                <a:srgbClr val="FF0000"/>
              </a:solidFill>
              <a:latin typeface="Arial"/>
              <a:ea typeface="Arial"/>
              <a:cs typeface="Arial"/>
              <a:sym typeface="Arial"/>
            </a:endParaRPr>
          </a:p>
          <a:p>
            <a:pPr>
              <a:buClr>
                <a:srgbClr val="000000"/>
              </a:buClr>
              <a:buSzPts val="1400"/>
            </a:pPr>
            <a:endParaRPr sz="1867" dirty="0">
              <a:solidFill>
                <a:srgbClr val="000000"/>
              </a:solidFill>
              <a:latin typeface="Arial"/>
              <a:ea typeface="Arial"/>
              <a:cs typeface="Arial"/>
              <a:sym typeface="Arial"/>
            </a:endParaRPr>
          </a:p>
        </p:txBody>
      </p:sp>
    </p:spTree>
  </p:cSld>
  <p:clrMapOvr>
    <a:masterClrMapping/>
  </p:clrMapOvr>
  <p:transition>
    <p:wheel/>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103</TotalTime>
  <Words>832</Words>
  <Application>Microsoft Office PowerPoint</Application>
  <PresentationFormat>Widescreen</PresentationFormat>
  <Paragraphs>64</Paragraphs>
  <Slides>7</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A</vt:lpstr>
      <vt:lpstr>PowerPoint Presentation</vt:lpstr>
      <vt:lpstr>PowerPoint Presentation</vt:lpstr>
      <vt:lpstr>PowerPoint Presentation</vt:lpstr>
      <vt:lpstr>c</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hp</cp:lastModifiedBy>
  <cp:revision>5</cp:revision>
  <dcterms:created xsi:type="dcterms:W3CDTF">2021-08-05T15:10:19Z</dcterms:created>
  <dcterms:modified xsi:type="dcterms:W3CDTF">2021-08-09T16:38:46Z</dcterms:modified>
</cp:coreProperties>
</file>