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6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3DFF-B2F3-40D8-8224-2D9977AF6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C8937-04BB-4EF7-B992-8208D60F0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AFF77-01F1-4DF6-8874-2BBE454F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D4567-4933-41FE-80A9-F1A63009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3EB2-5195-4451-B8E3-6CA74794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5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5237-7342-4883-B7C0-73C9A955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CD9AD-BF7E-4D7A-A19C-81B5B54D0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DB3D-0CEE-4F6D-B894-A72DAC85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150A-36D7-4E58-B4BA-6D777C9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FC45-E5BD-40E2-8871-B327C76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81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55A33-CA1A-419D-9641-8B52B70F7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D2044-2929-4EDB-95B6-BF2C28256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87E9-E9F1-4303-B23A-96A73FD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9862-F9AF-47E0-940C-0D0E2CAD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BDAB-6346-4C1F-A599-FCA573CC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91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A049-B500-4223-93E4-4E2A8C6B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AC33-8E44-4C4C-A217-2BDBF8559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F4E0-BEFB-48B4-AAAC-16C5CF27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0733-D10C-4AD4-AC5E-78FF6463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2497E-84F7-4BF3-AF50-8D96E8EB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30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22E1-B6EC-43A9-A751-07326E3C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0CA45-A47E-464D-85ED-5C31736B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ABE6-245A-4356-BC2F-1266EFA9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B3255-8265-4E4D-BFCA-795613A2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DD78-4A0E-45AE-8FE4-E2060FE6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8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6CB1-9AB6-420D-A036-98594145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D2E9-8CA5-42B4-8821-8B689BB16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41939-6EF1-4B16-9845-48332C63B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C7D82-2526-4373-9B20-C47EFE84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B937A-289C-41A6-A4FD-5E3AE725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71408-A5D0-4D09-BAC4-42C8CD6C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89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8872-2DE3-49B8-9753-C2685DC4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A8DC2-06F9-452F-BA10-AE266D705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AA1-DB33-4D08-BAF9-0C7E3C75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3F935-CFAD-4E0D-81ED-B8C781931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7B3D2-D3FB-438E-BF31-0193E26CC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61411-1560-4CF9-8FD7-F9BEFFC2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5DE4-6141-4DD3-81D8-F40614F1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250D6-AB22-4356-A397-92B00CB3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75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BC04-8598-41E4-A8DA-F3C25321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E07C0-B8BD-4313-ABD3-BFD79271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DA8C5-91C3-4ED8-AF42-4D5C42B6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2F4D1-1E2E-4508-8015-5381C0D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00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6B094-DB2C-4854-8092-9534E255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6C6F7-DA6D-4542-A252-2A72D862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9656-A0C0-43E1-B6E2-D4C80384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9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9D99-D16B-46EA-9ADA-32F3640B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21A1-18B0-4249-AB07-252C4E364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3B814-CA16-487B-892F-10A4F9159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66619-642B-43CB-8D29-B09C5AE9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B481E-C270-442B-8BE3-36FD1593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0F96-001E-4218-8AD9-D0777BBB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5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91D7-FEDA-4C9B-A121-BA2D0FC4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8EB7F-2AAD-46F2-8E7B-EDDD977A4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254AD-B70E-4261-A85C-A24B35B92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EABBB-F78D-4C96-9E64-4FD3A473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CD754-BFEF-4E4A-8CC5-5D8E823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8C144-1ED2-45AB-A037-3EA815AE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967D8-E128-47BE-A67E-3015F0D4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BFA49-7768-4C64-9928-E166E675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AFD2D-9BD7-40A0-81FC-4FB50A3FF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24A4-3698-4B35-9F84-8C2E6A682A07}" type="datetimeFigureOut">
              <a:rPr lang="en-IN" smtClean="0"/>
              <a:t>26-07-2021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D981-FFA8-40E6-9DCB-0598E7BA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BE32-E4A8-4DDD-8354-818729DE6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1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957C874A-CBDA-4A42-AE15-78127C740C9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8122" y="205530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55C13360-BC60-4DB2-8D0C-5B74FA6CBA6D}"/>
              </a:ext>
            </a:extLst>
          </p:cNvPr>
          <p:cNvSpPr txBox="1"/>
          <p:nvPr/>
        </p:nvSpPr>
        <p:spPr>
          <a:xfrm>
            <a:off x="1671002" y="2136338"/>
            <a:ext cx="96963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SUBJECT-RHYME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TOPIC-THUMAK THUMAK KAR…</a:t>
            </a:r>
          </a:p>
        </p:txBody>
      </p:sp>
    </p:spTree>
    <p:extLst>
      <p:ext uri="{BB962C8B-B14F-4D97-AF65-F5344CB8AC3E}">
        <p14:creationId xmlns:p14="http://schemas.microsoft.com/office/powerpoint/2010/main" val="7761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EFBF9-F810-4E52-BDDF-0B2BABF7C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50714"/>
            <a:ext cx="4025297" cy="42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ndian Farmer Cartoon Images, Stock Photos &amp;amp; Vectors | Shutterstock">
            <a:extLst>
              <a:ext uri="{FF2B5EF4-FFF2-40B4-BE49-F238E27FC236}">
                <a16:creationId xmlns:a16="http://schemas.microsoft.com/office/drawing/2014/main" id="{3A97FBC1-EF76-464C-838D-867A5E00F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4893" r="10041" b="12087"/>
          <a:stretch/>
        </p:blipFill>
        <p:spPr bwMode="auto">
          <a:xfrm flipH="1">
            <a:off x="1146778" y="450714"/>
            <a:ext cx="436091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BCFACEA3-3E80-44AD-8ABE-BAC35166B7A2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C2DA7-5575-4CD8-A8DE-75C2A36FB40C}"/>
              </a:ext>
            </a:extLst>
          </p:cNvPr>
          <p:cNvSpPr txBox="1"/>
          <p:nvPr/>
        </p:nvSpPr>
        <p:spPr>
          <a:xfrm>
            <a:off x="3733800" y="4907844"/>
            <a:ext cx="70961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ठुमक ठुमक कर नाच</a:t>
            </a:r>
            <a:r>
              <a:rPr lang="en-US" sz="4400" dirty="0"/>
              <a:t> </a:t>
            </a:r>
            <a:r>
              <a:rPr lang="hi-IN" sz="4400" dirty="0"/>
              <a:t>दिखात</a:t>
            </a:r>
            <a:r>
              <a:rPr lang="en-US" sz="4000" dirty="0"/>
              <a:t>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572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586F944A-7B0F-42A3-9BB4-6817D6C4747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12197" y="5756887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2" descr="Most Popular Kids Shows In Hindi - Kalu Madari Aaya | Videos For Kids |  Kids Cartoons | Cartoon Animation For Children | Entertainment - Times of  India Videos">
            <a:extLst>
              <a:ext uri="{FF2B5EF4-FFF2-40B4-BE49-F238E27FC236}">
                <a16:creationId xmlns:a16="http://schemas.microsoft.com/office/drawing/2014/main" id="{78A5F2DF-D2FC-4CCC-89D1-B252A5C0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0042"/>
            <a:ext cx="11849100" cy="54978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65891-68E5-4622-99D7-39D5BB9FDCFF}"/>
              </a:ext>
            </a:extLst>
          </p:cNvPr>
          <p:cNvSpPr txBox="1"/>
          <p:nvPr/>
        </p:nvSpPr>
        <p:spPr>
          <a:xfrm>
            <a:off x="2724150" y="575688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  </a:t>
            </a:r>
            <a:r>
              <a:rPr lang="hi-IN" sz="4400" dirty="0"/>
              <a:t>भालू वाला छडी हिलाता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660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715BE0D-E0D9-4C69-B8AC-73E5AB0CEBC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Kalu Madari Aaya | Hindi Nursery Rhymes | Hindi Balgeet Aur Kavita | कालू  मदारी आया - YouTube">
            <a:extLst>
              <a:ext uri="{FF2B5EF4-FFF2-40B4-BE49-F238E27FC236}">
                <a16:creationId xmlns:a16="http://schemas.microsoft.com/office/drawing/2014/main" id="{FBD4B832-20A4-46AA-BBE8-139283E54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13762"/>
          <a:stretch/>
        </p:blipFill>
        <p:spPr bwMode="auto">
          <a:xfrm flipH="1">
            <a:off x="4185020" y="1522500"/>
            <a:ext cx="3873130" cy="401868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Most Popular Kids Shows In Hindi - Kalu Madari Aaya | Videos For Kids |  Kids Cartoons | Cartoon Animation For Children | Entertainment - Times of  India Videos">
            <a:extLst>
              <a:ext uri="{FF2B5EF4-FFF2-40B4-BE49-F238E27FC236}">
                <a16:creationId xmlns:a16="http://schemas.microsoft.com/office/drawing/2014/main" id="{93F95EBA-A6B6-4AF8-AEEF-CD451272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87" y="2645850"/>
            <a:ext cx="3806454" cy="38898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7C4688-CEA2-4CEF-BD28-4A0C5023316A}"/>
              </a:ext>
            </a:extLst>
          </p:cNvPr>
          <p:cNvSpPr txBox="1"/>
          <p:nvPr/>
        </p:nvSpPr>
        <p:spPr>
          <a:xfrm>
            <a:off x="1097685" y="385004"/>
            <a:ext cx="6960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छडी हिला कर ताल मिलाता</a:t>
            </a:r>
            <a:endParaRPr lang="en-IN" sz="4400" dirty="0"/>
          </a:p>
        </p:txBody>
      </p:sp>
      <p:pic>
        <p:nvPicPr>
          <p:cNvPr id="13" name="Picture 4" descr="एक मदारी लाया भालू || HINDI KIDS TALES || MAMA TV HINDI - YouTube">
            <a:extLst>
              <a:ext uri="{FF2B5EF4-FFF2-40B4-BE49-F238E27FC236}">
                <a16:creationId xmlns:a16="http://schemas.microsoft.com/office/drawing/2014/main" id="{4CB23335-90CD-446D-9C66-3C98960C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28" y="234526"/>
            <a:ext cx="3783551" cy="41279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1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9676F737-7BE1-43BA-9B4D-B542B9160D4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Kalu Madari Rhyme In Hindi | कालू मदारी | Hindi Balgeet Songs | Kids Tv  India | Hindi Nursery Rhymes">
            <a:extLst>
              <a:ext uri="{FF2B5EF4-FFF2-40B4-BE49-F238E27FC236}">
                <a16:creationId xmlns:a16="http://schemas.microsoft.com/office/drawing/2014/main" id="{7E503DDF-8AA3-44EC-AFF6-DA9F59D26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4722"/>
          <a:stretch/>
        </p:blipFill>
        <p:spPr bwMode="auto">
          <a:xfrm>
            <a:off x="3724993" y="301200"/>
            <a:ext cx="8209659" cy="51375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030F5-8162-4DA3-80B7-77C795439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9" y="301200"/>
            <a:ext cx="3543126" cy="5137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34D8A-5228-48FD-A1E8-406510DE57FA}"/>
              </a:ext>
            </a:extLst>
          </p:cNvPr>
          <p:cNvSpPr txBox="1"/>
          <p:nvPr/>
        </p:nvSpPr>
        <p:spPr>
          <a:xfrm>
            <a:off x="2667000" y="5615730"/>
            <a:ext cx="6267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ताल मिलाकर गीत सुनाता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640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7D2E62C0-765B-4466-AB91-A6B4D68DA91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Children Best Hindi Balgeet &amp;#39;Bhalu Wala Aaya &amp;#39; - Kids Nursery Rhymes In  Hindi | Entertainment - Times of India Videos">
            <a:extLst>
              <a:ext uri="{FF2B5EF4-FFF2-40B4-BE49-F238E27FC236}">
                <a16:creationId xmlns:a16="http://schemas.microsoft.com/office/drawing/2014/main" id="{6D7B758F-E00E-44A0-9121-91B7F9E7C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 bwMode="auto">
          <a:xfrm>
            <a:off x="257348" y="161925"/>
            <a:ext cx="11744152" cy="53149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ED089-25CA-4CD3-B128-3CB556D11715}"/>
              </a:ext>
            </a:extLst>
          </p:cNvPr>
          <p:cNvSpPr txBox="1"/>
          <p:nvPr/>
        </p:nvSpPr>
        <p:spPr>
          <a:xfrm>
            <a:off x="1446222" y="5615730"/>
            <a:ext cx="82484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आमचू ताम्चु लाला लाला बादाम चू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445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FA1EE2C9-6583-42A8-9997-4EB5FA82B91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Jhum Jhumkar Aaya Bhalu | Learn Hindi Sentences | Hindi For Kids | Grade 1  | Periwinkle - YouTube">
            <a:extLst>
              <a:ext uri="{FF2B5EF4-FFF2-40B4-BE49-F238E27FC236}">
                <a16:creationId xmlns:a16="http://schemas.microsoft.com/office/drawing/2014/main" id="{40A82502-AB68-4E4E-B54C-93CDF703D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8"/>
          <a:stretch/>
        </p:blipFill>
        <p:spPr bwMode="auto">
          <a:xfrm>
            <a:off x="6305551" y="301200"/>
            <a:ext cx="5629102" cy="381023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एक मदारी लाया भालू || HINDI KIDS TALES || MAMA TV HINDI - YouTube">
            <a:extLst>
              <a:ext uri="{FF2B5EF4-FFF2-40B4-BE49-F238E27FC236}">
                <a16:creationId xmlns:a16="http://schemas.microsoft.com/office/drawing/2014/main" id="{1ACC0C91-38E2-4354-B477-6209E372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8" y="2992800"/>
            <a:ext cx="5838652" cy="3564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949B2-2CAC-469C-96D7-F24887AB961E}"/>
              </a:ext>
            </a:extLst>
          </p:cNvPr>
          <p:cNvSpPr txBox="1"/>
          <p:nvPr/>
        </p:nvSpPr>
        <p:spPr>
          <a:xfrm>
            <a:off x="257347" y="522815"/>
            <a:ext cx="824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आमचू ताम्चु लाला लाला </a:t>
            </a:r>
            <a:endParaRPr lang="en-US" sz="3200" dirty="0"/>
          </a:p>
          <a:p>
            <a:r>
              <a:rPr lang="en-US" sz="3200" dirty="0"/>
              <a:t>                                         </a:t>
            </a:r>
            <a:r>
              <a:rPr lang="hi-IN" sz="3200" dirty="0"/>
              <a:t>बादाम चू 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C5B56-617E-470F-9380-2F6E890E53D2}"/>
              </a:ext>
            </a:extLst>
          </p:cNvPr>
          <p:cNvSpPr txBox="1"/>
          <p:nvPr/>
        </p:nvSpPr>
        <p:spPr>
          <a:xfrm>
            <a:off x="333375" y="148850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जो करेगा काम, तू पायेगा </a:t>
            </a:r>
            <a:endParaRPr lang="en-US" sz="3200" dirty="0"/>
          </a:p>
          <a:p>
            <a:r>
              <a:rPr lang="en-US" sz="3200" dirty="0"/>
              <a:t>                                         </a:t>
            </a:r>
            <a:r>
              <a:rPr lang="hi-IN" sz="3200" dirty="0"/>
              <a:t>इनाम तू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4958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FE4486E5-7D77-45E5-A4FD-06D90C115D6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1DE46-2394-4892-9B10-6DDDFDD60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" y="276225"/>
            <a:ext cx="11677304" cy="5248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4F611-9A94-4369-B6AF-3F77DADCB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427" y="2457450"/>
            <a:ext cx="3429173" cy="409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A51C1-A6E4-4B04-9865-BD66D68880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3483"/>
          <a:stretch/>
        </p:blipFill>
        <p:spPr>
          <a:xfrm>
            <a:off x="476251" y="809626"/>
            <a:ext cx="4184630" cy="5676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86CBFA-EA56-46A6-BC5A-1A6CC113CC77}"/>
              </a:ext>
            </a:extLst>
          </p:cNvPr>
          <p:cNvSpPr txBox="1"/>
          <p:nvPr/>
        </p:nvSpPr>
        <p:spPr>
          <a:xfrm>
            <a:off x="2247899" y="418221"/>
            <a:ext cx="8372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जो करेगा काम, तू पायेगा इनाम तू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0065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30796779-7BBB-4406-824C-B8DB8E4F27F1}"/>
              </a:ext>
            </a:extLst>
          </p:cNvPr>
          <p:cNvSpPr txBox="1"/>
          <p:nvPr/>
        </p:nvSpPr>
        <p:spPr>
          <a:xfrm>
            <a:off x="1095375" y="1647825"/>
            <a:ext cx="10001249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A6371FEB-3AE0-4FFB-889A-772D5B16C0F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252511"/>
            <a:ext cx="12192000" cy="2605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1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68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Nishitha Nanda</cp:lastModifiedBy>
  <cp:revision>22</cp:revision>
  <dcterms:created xsi:type="dcterms:W3CDTF">2021-07-11T06:15:01Z</dcterms:created>
  <dcterms:modified xsi:type="dcterms:W3CDTF">2021-07-26T03:03:47Z</dcterms:modified>
</cp:coreProperties>
</file>