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8" r:id="rId3"/>
    <p:sldId id="269" r:id="rId4"/>
    <p:sldId id="270" r:id="rId5"/>
    <p:sldId id="271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9" roundtripDataSignature="AMtx7mhNUS/QTUYtYNxzDiNl+A6ykNrkC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36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REVISION-5</a:t>
            </a:r>
            <a:endParaRPr lang="en"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STD-VI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22175" y="2571738"/>
            <a:ext cx="4764000" cy="901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</a:t>
            </a:r>
            <a:r>
              <a:rPr lang="en" b="1" dirty="0"/>
              <a:t>: ENGLISH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" b="1" dirty="0"/>
              <a:t>–I ASKED THE LITTLE BOY WHO CANNOT SEE, DAD &amp; THE CAT &amp; THE TREE</a:t>
            </a:r>
            <a:endParaRPr lang="en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73720-40BA-44C8-B835-86026EA38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91386"/>
            <a:ext cx="8520600" cy="3225209"/>
          </a:xfrm>
        </p:spPr>
        <p:txBody>
          <a:bodyPr/>
          <a:lstStyle/>
          <a:p>
            <a:pPr algn="l"/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Answer these questions…</a:t>
            </a: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1-Why does the little boy in the poem think of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Raleway"/>
              </a:rPr>
              <a:t>colours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 differently?</a:t>
            </a: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2-According to the boy, what is green?</a:t>
            </a: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3-Why do you think red is like the sound of a trumpet?</a:t>
            </a: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4-Is a thunderstorm a good image for the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Raleway"/>
              </a:rPr>
              <a:t>colour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 purple?</a:t>
            </a: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</a:br>
            <a:r>
              <a:rPr lang="en-US" sz="1400" b="0" i="0" dirty="0">
                <a:solidFill>
                  <a:srgbClr val="222222"/>
                </a:solidFill>
                <a:effectLst/>
                <a:latin typeface="Raleway"/>
              </a:rPr>
              <a:t>5-Why does the boy in the poem see white as  a dream?</a:t>
            </a:r>
            <a:br>
              <a:rPr lang="en-US" sz="1050" b="0" i="0" dirty="0">
                <a:solidFill>
                  <a:srgbClr val="333333"/>
                </a:solidFill>
                <a:effectLst/>
                <a:latin typeface="PT Serif" panose="020A0603040505020204" pitchFamily="18" charset="0"/>
              </a:rPr>
            </a:br>
            <a:br>
              <a:rPr lang="en-US" sz="14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1400" b="0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14C551E8-55CD-4F30-AA82-445B8A6ACFB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53470" y="3012558"/>
            <a:ext cx="2594344" cy="19395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540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F058F-1C31-4629-8AFA-2BFA9D6A4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48093"/>
            <a:ext cx="8520600" cy="4320782"/>
          </a:xfrm>
        </p:spPr>
        <p:txBody>
          <a:bodyPr/>
          <a:lstStyle/>
          <a:p>
            <a:pPr marL="114300" indent="0" algn="l"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 morning a cat got</a:t>
            </a:r>
          </a:p>
          <a:p>
            <a:pPr marL="114300" indent="0" algn="l"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Stuck in our tree.</a:t>
            </a:r>
          </a:p>
          <a:p>
            <a:pPr marL="114300" indent="0" algn="l"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Dad said, “Right, just</a:t>
            </a:r>
          </a:p>
          <a:p>
            <a:pPr marL="114300" indent="0" algn="l"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 it to me.”</a:t>
            </a:r>
          </a:p>
          <a:p>
            <a:pPr marL="114300" indent="0" algn="l"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tree was wobbly</a:t>
            </a:r>
          </a:p>
          <a:p>
            <a:pPr marL="114300" indent="0" algn="l"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tree was tall.</a:t>
            </a:r>
          </a:p>
          <a:p>
            <a:pPr marL="114300" indent="0" algn="l"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Mum said, “For goodness’</a:t>
            </a:r>
          </a:p>
          <a:p>
            <a:pPr marL="114300" indent="0" algn="l"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Sake don’t fall!”</a:t>
            </a:r>
          </a:p>
          <a:p>
            <a:pPr marL="114300" indent="0" algn="l">
              <a:buNone/>
            </a:pPr>
            <a:endParaRPr lang="en-US" sz="1600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a)Which incident does the narrator mention here?</a:t>
            </a:r>
          </a:p>
          <a:p>
            <a:pPr marL="114300" indent="0" algn="l"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b)What is the father’s reply to the situation?</a:t>
            </a:r>
          </a:p>
          <a:p>
            <a:pPr marL="114300" indent="0" algn="l">
              <a:buNone/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c)What is the mum’s reply?</a:t>
            </a:r>
          </a:p>
          <a:p>
            <a:pPr marL="114300" indent="0" algn="l">
              <a:buNone/>
            </a:pPr>
            <a:r>
              <a:rPr lang="en-US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d)Supply the meaning of ‘wobbly.’</a:t>
            </a:r>
            <a:endParaRPr lang="en-US" sz="1600" b="0" i="0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endParaRPr lang="en-US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D70C1AE8-3A93-4974-8592-F73F5ECFC1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79758" y="3834808"/>
            <a:ext cx="1715386" cy="11310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150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F415F-A21C-4FD6-9E3F-DE24C0177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2650"/>
            <a:ext cx="8520600" cy="4756299"/>
          </a:xfrm>
        </p:spPr>
        <p:txBody>
          <a:bodyPr/>
          <a:lstStyle/>
          <a:p>
            <a:pPr marL="114300" indent="0" algn="l">
              <a:buNone/>
            </a:pPr>
            <a:endParaRPr lang="en-US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Dad landed wallop</a:t>
            </a:r>
          </a:p>
          <a:p>
            <a:pPr marL="114300" indent="0" algn="l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 on the deck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Mum said, “stop it,</a:t>
            </a:r>
          </a:p>
          <a:p>
            <a:pPr marL="114300" indent="0" algn="l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You’ll break your neck!”</a:t>
            </a:r>
          </a:p>
          <a:p>
            <a:pPr marL="114300" indent="0" algn="l">
              <a:buNone/>
            </a:pPr>
            <a:endParaRPr lang="en-US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 algn="l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a)Name the poet and the poem.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b)What happened to dad?</a:t>
            </a:r>
          </a:p>
          <a:p>
            <a:pPr marL="114300" indent="0" algn="l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c)What was mum’s reply?</a:t>
            </a:r>
          </a:p>
          <a:p>
            <a:pPr marL="114300" indent="0" algn="l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d)Supply the meaning of ‘wallop.’</a:t>
            </a:r>
          </a:p>
          <a:p>
            <a:pPr marL="114300" indent="0" algn="l">
              <a:buNone/>
            </a:pPr>
            <a:endParaRPr lang="en-US" sz="1400" b="0" i="0" dirty="0">
              <a:solidFill>
                <a:srgbClr val="444444"/>
              </a:solidFill>
              <a:effectLst/>
              <a:latin typeface="Helvetica" panose="020B0604020202020204" pitchFamily="34" charset="0"/>
            </a:endParaRPr>
          </a:p>
          <a:p>
            <a:pPr marL="114300" indent="0" algn="l">
              <a:buNone/>
            </a:pPr>
            <a:endParaRPr lang="en-US" sz="1200" b="0" i="0" dirty="0">
              <a:solidFill>
                <a:srgbClr val="222222"/>
              </a:solidFill>
              <a:effectLst/>
              <a:latin typeface="Roboto" panose="02000000000000000000" pitchFamily="2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F2F2EB85-9D15-4268-8122-639AE997F1A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96000" y="1041992"/>
            <a:ext cx="2488018" cy="1438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9118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A8941E-6E22-459C-AC78-221A02481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94660"/>
            <a:ext cx="8520600" cy="3416596"/>
          </a:xfrm>
        </p:spPr>
        <p:txBody>
          <a:bodyPr/>
          <a:lstStyle/>
          <a:p>
            <a:pPr marL="114300" indent="0">
              <a:buNone/>
            </a:pPr>
            <a:endParaRPr lang="en-US" sz="1400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Answer the questions…..</a:t>
            </a:r>
          </a:p>
          <a:p>
            <a:pPr marL="114300" indent="0">
              <a:buNone/>
            </a:pPr>
            <a:endParaRPr lang="en-US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b="0" i="0" dirty="0">
                <a:solidFill>
                  <a:srgbClr val="4D4D4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1-How did Dad try to save the cat th</a:t>
            </a: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first time?</a:t>
            </a:r>
          </a:p>
          <a:p>
            <a:pPr marL="114300" indent="0">
              <a:buNone/>
            </a:pPr>
            <a:endParaRPr lang="en-US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2-What was plan B?</a:t>
            </a:r>
          </a:p>
          <a:p>
            <a:pPr marL="114300" indent="0">
              <a:buNone/>
            </a:pPr>
            <a:endParaRPr lang="en-US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3-Describe plan c. Why did it fail?</a:t>
            </a:r>
          </a:p>
          <a:p>
            <a:pPr marL="114300" indent="0">
              <a:buNone/>
            </a:pPr>
            <a:endParaRPr lang="en-US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4-What was the Mum’s role in the narrative?</a:t>
            </a: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US" sz="1400" b="0" i="0" dirty="0">
              <a:solidFill>
                <a:srgbClr val="4D4D4D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4" name="Google Shape;63;p2">
            <a:extLst>
              <a:ext uri="{FF2B5EF4-FFF2-40B4-BE49-F238E27FC236}">
                <a16:creationId xmlns:a16="http://schemas.microsoft.com/office/drawing/2014/main" id="{C80DA612-F086-461B-99F4-1FA04C76C0E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337005" y="439477"/>
            <a:ext cx="2580166" cy="1187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287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273</Words>
  <Application>Microsoft Office PowerPoint</Application>
  <PresentationFormat>On-screen Show (16:9)</PresentationFormat>
  <Paragraphs>43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Helvetica</vt:lpstr>
      <vt:lpstr>PT Serif</vt:lpstr>
      <vt:lpstr>Raleway</vt:lpstr>
      <vt:lpstr>Roboto</vt:lpstr>
      <vt:lpstr>Simple Light</vt:lpstr>
      <vt:lpstr>PowerPoint Presentation</vt:lpstr>
      <vt:lpstr>Answer these questions…  1-Why does the little boy in the poem think of colours differently?  2-According to the boy, what is green?  3-Why do you think red is like the sound of a trumpet?  4-Is a thunderstorm a good image for the colour purple?  5-Why does the boy in the poem see white as  a dream?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SATYAJIT MOHAPATRA</cp:lastModifiedBy>
  <cp:revision>302</cp:revision>
  <dcterms:modified xsi:type="dcterms:W3CDTF">2021-09-17T17:29:27Z</dcterms:modified>
</cp:coreProperties>
</file>