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6" r:id="rId5"/>
    <p:sldId id="260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ct val="4270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5079384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96900" y="285633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774315" y="681990"/>
            <a:ext cx="4685030" cy="2049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</a:t>
            </a:r>
            <a:r>
              <a:rPr lang="en-IN" altLang="en-US" sz="4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</a:t>
            </a:r>
            <a:endParaRPr lang="en-GB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335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STD-VII</a:t>
            </a:r>
            <a:endParaRPr lang="en-US" sz="3335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7832367" y="131167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3472169" y="2528554"/>
            <a:ext cx="7253807" cy="103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65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sz="2400" b="1" dirty="0"/>
              <a:t>: </a:t>
            </a:r>
            <a:r>
              <a:rPr lang="en-IN" altLang="en-GB" sz="2400" b="1" dirty="0"/>
              <a:t>Complements</a:t>
            </a:r>
            <a:endParaRPr lang="en-IN" altLang="en-GB" sz="2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z="2400" b="1">
                <a:solidFill>
                  <a:srgbClr val="FF0000"/>
                </a:solidFill>
              </a:rPr>
              <a:t>Underline the transitive and intransitive verbs in the following sentences. Write TV for transitive and IV for intransitive verbs.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AutoNum type="arabicPeriod"/>
            </a:pPr>
            <a:r>
              <a:rPr lang="en-US"/>
              <a:t>The Sabari Express arrived an hour late today. </a:t>
            </a:r>
            <a:endParaRPr lang="en-US"/>
          </a:p>
          <a:p>
            <a:pPr marL="514350" indent="-514350">
              <a:buAutoNum type="arabicPeriod"/>
            </a:pPr>
            <a:r>
              <a:rPr lang="en-US"/>
              <a:t>The children are reading their favourite short stories. </a:t>
            </a:r>
            <a:endParaRPr lang="en-US"/>
          </a:p>
          <a:p>
            <a:pPr marL="514350" indent="-514350">
              <a:buAutoNum type="arabicPeriod"/>
            </a:pPr>
            <a:r>
              <a:rPr lang="en-US"/>
              <a:t>The president of our club seemed unhappy about the meeting today. </a:t>
            </a:r>
            <a:endParaRPr lang="en-US"/>
          </a:p>
          <a:p>
            <a:pPr marL="514350" indent="-514350">
              <a:buAutoNum type="arabicPeriod"/>
            </a:pPr>
            <a:r>
              <a:rPr lang="en-US"/>
              <a:t>Rama submitted her assignment before everyone else in the class. </a:t>
            </a:r>
            <a:endParaRPr lang="en-US"/>
          </a:p>
          <a:p>
            <a:pPr marL="514350" indent="-514350">
              <a:buAutoNum type="arabicPeriod"/>
            </a:pPr>
            <a:r>
              <a:rPr lang="en-US"/>
              <a:t>We discussed several tourist destinations for our upcoming vacation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sz="2220" b="1">
                <a:solidFill>
                  <a:srgbClr val="FF0000"/>
                </a:solidFill>
              </a:rPr>
              <a:t>Underline the verbs in the following sentences and identify them as intransitive (IVP) </a:t>
            </a:r>
            <a:br>
              <a:rPr lang="en-US" sz="2220" b="1">
                <a:solidFill>
                  <a:srgbClr val="FF0000"/>
                </a:solidFill>
              </a:rPr>
            </a:br>
            <a:r>
              <a:rPr lang="en-US" sz="2220" b="1">
                <a:solidFill>
                  <a:srgbClr val="FF0000"/>
                </a:solidFill>
              </a:rPr>
              <a:t>or transitive (TVP) verbs of incomplete predication.</a:t>
            </a:r>
            <a:endParaRPr lang="en-US" sz="2220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arabicPeriod"/>
            </a:pPr>
            <a:r>
              <a:rPr lang="en-US"/>
              <a:t>The jury found them guilty of the crime.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Aslam knocked softly on the classroom door.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My grandfather resembles Mahatma Gandhi.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Kamakshi was considered overqualified for the post.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sz="2665" b="1">
                <a:solidFill>
                  <a:srgbClr val="FF0000"/>
                </a:solidFill>
              </a:rPr>
              <a:t>Underline the subject complements in the given sentences and identify their types.</a:t>
            </a:r>
            <a:endParaRPr lang="en-US" sz="2665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arabicPeriod"/>
            </a:pPr>
            <a:r>
              <a:rPr lang="en-US"/>
              <a:t>My brother seemed very tired after the long journey.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She is the player from China.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Rohan's excuse for being late was that he got stuck in traffic.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The situation looks as if we're not going to meet our deadlines</a:t>
            </a:r>
            <a:r>
              <a:rPr lang="en-IN" altLang="en-US"/>
              <a:t>.</a:t>
            </a:r>
            <a:endParaRPr lang="en-IN" altLang="en-US"/>
          </a:p>
          <a:p>
            <a:pPr marL="514350" indent="-514350">
              <a:buFont typeface="+mj-lt"/>
              <a:buAutoNum type="arabicPeriod"/>
            </a:pPr>
            <a:r>
              <a:rPr lang="en-IN" altLang="en-US"/>
              <a:t>M S Dhoni is an intelligent person.</a:t>
            </a:r>
            <a:endParaRPr lang="en-IN" altLang="en-US"/>
          </a:p>
          <a:p>
            <a:pPr marL="514350" indent="-514350">
              <a:buFont typeface="+mj-lt"/>
              <a:buAutoNum type="arabicPeriod"/>
            </a:pPr>
            <a:r>
              <a:rPr lang="en-IN" altLang="en-US"/>
              <a:t>The children appeared excited for the exhibition.</a:t>
            </a:r>
            <a:endParaRPr lang="en-I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IN" altLang="en-US" sz="2665" b="1">
                <a:solidFill>
                  <a:srgbClr val="FF0000"/>
                </a:solidFill>
              </a:rPr>
              <a:t>I</a:t>
            </a:r>
            <a:r>
              <a:rPr lang="en-US" sz="2665" b="1">
                <a:solidFill>
                  <a:srgbClr val="FF0000"/>
                </a:solidFill>
              </a:rPr>
              <a:t>n the given sentences, circle the objects and underline the object complements.</a:t>
            </a:r>
            <a:endParaRPr lang="en-US" sz="2665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514350" indent="-514350">
              <a:buFont typeface="+mj-lt"/>
              <a:buAutoNum type="arabicPeriod"/>
            </a:pPr>
            <a:r>
              <a:rPr lang="en-US"/>
              <a:t>Diya found the movie highly thr</a:t>
            </a:r>
            <a:r>
              <a:rPr lang="en-IN" altLang="en-US"/>
              <a:t>ill</a:t>
            </a:r>
            <a:r>
              <a:rPr lang="en-US"/>
              <a:t>ling and engaging.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They put Rhea in charge of the upcoming sports event.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The queen named her youngest daughter her successor. </a:t>
            </a:r>
            <a:endParaRPr lang="en-US"/>
          </a:p>
          <a:p>
            <a:pPr marL="514350" indent="-514350">
              <a:buFont typeface="+mj-lt"/>
              <a:buAutoNum type="arabicPeriod"/>
            </a:pPr>
            <a:r>
              <a:rPr lang="en-US"/>
              <a:t>Her sister's manners made Suhani extremely proud.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0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5335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5335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1483</Words>
  <Application>WPS Presentation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Underline the transitive and intransitive verbs in the following sentences. Write TV for transitive and IV for intransitive verbs.</vt:lpstr>
      <vt:lpstr>Underline the verbs in the following sentences and identify them as intransitive (IVP)  or transitive (TVP) verbs of incomplete predication.</vt:lpstr>
      <vt:lpstr>Underline the subject complements in the given sentences and identify their types.</vt:lpstr>
      <vt:lpstr>In the given sentences, circle the objects and underline the object complements.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Ankit Mishra</cp:lastModifiedBy>
  <cp:revision>5</cp:revision>
  <dcterms:created xsi:type="dcterms:W3CDTF">2021-09-20T02:23:00Z</dcterms:created>
  <dcterms:modified xsi:type="dcterms:W3CDTF">2021-09-20T02:36:43Z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C8E2203C482A47A58317D8F263FA1F7B</vt:lpwstr>
  </property>
  <property fmtid="{D5CDD505-2E9C-101B-9397-08002B2CF9AE}" pid="3" name="KSOProductBuildVer">
    <vt:lpwstr>1033-11.2.0.10258</vt:lpwstr>
  </property>
</Properties>
</file>