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  <p:sldId id="256" r:id="rId5"/>
    <p:sldId id="257" r:id="rId6"/>
    <p:sldId id="260" r:id="rId7"/>
    <p:sldId id="261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200" lvl="1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l">
              <a:lnSpc>
                <a:spcPct val="115000"/>
              </a:lnSpc>
              <a:spcBef>
                <a:spcPct val="4270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5079384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96900" y="285633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96900" y="1330400"/>
            <a:ext cx="11684000" cy="37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</a:t>
            </a:r>
            <a:r>
              <a:rPr lang="en-IN" altLang="en-US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</a:t>
            </a:r>
            <a:endParaRPr lang="en-GB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335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STD-VII</a:t>
            </a:r>
            <a:endParaRPr lang="en-US" sz="3335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7832367" y="131167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962899" y="3428984"/>
            <a:ext cx="7253807" cy="103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6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sz="2400" b="1" dirty="0"/>
              <a:t>: ENGLISH</a:t>
            </a:r>
            <a:endParaRPr lang="en-GB" sz="2400" b="1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6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</a:t>
            </a:r>
            <a:r>
              <a:rPr lang="en-GB" sz="2400" b="1" dirty="0"/>
              <a:t>– </a:t>
            </a:r>
            <a:r>
              <a:rPr lang="en-IN" altLang="en-GB" sz="2400" b="1" dirty="0"/>
              <a:t>THE EAGLE AND VOCATION</a:t>
            </a:r>
            <a:endParaRPr lang="en-IN" altLang="en-GB" sz="2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IN" altLang="en-US">
                <a:solidFill>
                  <a:srgbClr val="FF0000"/>
                </a:solidFill>
              </a:rPr>
              <a:t>Answer the following questions.</a:t>
            </a:r>
            <a:endParaRPr lang="en-IN" altLang="en-US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Font typeface="+mj-lt"/>
              <a:buAutoNum type="arabicPeriod"/>
            </a:pPr>
            <a:r>
              <a:rPr lang="en-US"/>
              <a:t>Why does the child want to be a bangle-seller?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What would the child do if he were a gardener?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What does the child like the most about the watchman's job?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IN" altLang="en-US"/>
              <a:t>W</a:t>
            </a:r>
            <a:r>
              <a:rPr lang="en-US"/>
              <a:t>hy do you think the speaker compares the eagle to a thunderbolt?</a:t>
            </a:r>
            <a:endParaRPr lang="en-US"/>
          </a:p>
          <a:p>
            <a:pPr marL="0" indent="0">
              <a:buFont typeface="+mj-lt"/>
              <a:buNone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He does what he likes with his spade, he soil 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his clothes with dust, nobody takes him to 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task if he gets baked in the sun or gets wet.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altLang="en-US"/>
              <a:t>a) Who is being referred to ?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b) What does he soil?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c) What is the tool that he uses?</a:t>
            </a:r>
            <a:endParaRPr lang="en-I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IN" altLang="en-US">
                <a:solidFill>
                  <a:srgbClr val="FF0000"/>
                </a:solidFill>
              </a:rPr>
              <a:t>Close to the sun in lonely lands, </a:t>
            </a:r>
            <a:endParaRPr lang="en-IN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altLang="en-US">
                <a:solidFill>
                  <a:srgbClr val="FF0000"/>
                </a:solidFill>
              </a:rPr>
              <a:t>Ring'd with the azure world, he stands.</a:t>
            </a:r>
            <a:endParaRPr lang="en-IN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altLang="en-US"/>
              <a:t>a) Is the eagle really standing 'close to the sun'? Why does 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the speaker describe him this way?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b) What do you think is referred to as 'lonely lands'?</a:t>
            </a:r>
            <a:endParaRPr lang="en-I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The wrinkled sea beneath him crawls; 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He watches from his mountain walls, 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>
                <a:solidFill>
                  <a:srgbClr val="FF0000"/>
                </a:solidFill>
              </a:rPr>
              <a:t>And like a thunderbolt he falls.</a:t>
            </a:r>
            <a:endParaRPr 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IN" altLang="en-US"/>
              <a:t>a) Why is the sea 'wrinkled'? 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b) Where is the sea with respect to the bird? What is the sea 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doing? Does this make the sea look stronger or weaker than </a:t>
            </a:r>
            <a:endParaRPr lang="en-IN" altLang="en-US"/>
          </a:p>
          <a:p>
            <a:pPr marL="0" indent="0">
              <a:buNone/>
            </a:pPr>
            <a:r>
              <a:rPr lang="en-IN" altLang="en-US"/>
              <a:t>the bird?</a:t>
            </a:r>
            <a:endParaRPr lang="en-I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0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5335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5335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 spokes="4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1050</Words>
  <Application>WPS Presentation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Answer the following questions.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Ankit Mishra</cp:lastModifiedBy>
  <cp:revision>6</cp:revision>
  <dcterms:created xsi:type="dcterms:W3CDTF">2021-09-16T12:12:00Z</dcterms:created>
  <dcterms:modified xsi:type="dcterms:W3CDTF">2021-09-20T06:56:44Z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2AECD7AC40D54196B373DEECE96C4181</vt:lpwstr>
  </property>
  <property fmtid="{D5CDD505-2E9C-101B-9397-08002B2CF9AE}" pid="3" name="KSOProductBuildVer">
    <vt:lpwstr>1033-11.2.0.10258</vt:lpwstr>
  </property>
</Properties>
</file>