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68" r:id="rId5"/>
    <p:sldId id="269" r:id="rId6"/>
    <p:sldId id="270" r:id="rId7"/>
    <p:sldId id="271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3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 panose="020B0604020202020204"/>
              <a:buChar char="●"/>
              <a:defRPr sz="1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3809538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22675" y="997800"/>
            <a:ext cx="8763000" cy="277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endParaRPr lang="en-IN" sz="3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REVISION-3</a:t>
            </a:r>
            <a:endParaRPr lang="en-GB" sz="3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25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STD-VI</a:t>
            </a:r>
            <a:endParaRPr lang="en-US" sz="25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22175" y="2571738"/>
            <a:ext cx="4764000" cy="618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SUBJECT </a:t>
            </a:r>
            <a:r>
              <a:rPr lang="en-GB" b="1" dirty="0"/>
              <a:t>: ENGLISH</a:t>
            </a:r>
            <a:endParaRPr lang="en-GB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CHAPTER </a:t>
            </a:r>
            <a:r>
              <a:rPr lang="en-GB" b="1" dirty="0"/>
              <a:t>–A HERO, THE SCHOOL BOY</a:t>
            </a:r>
            <a:endParaRPr lang="en-GB" sz="14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531088"/>
            <a:ext cx="8520600" cy="1701209"/>
          </a:xfrm>
        </p:spPr>
        <p:txBody>
          <a:bodyPr/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 Hero….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‘He read aloud an article----------------------------------what do you say to that?’ (page-12)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a)Name the speaker.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B)What did the speaker narrate to the listener?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C)Why did the speaker look at the listener fixedly?</a:t>
            </a: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032205" y="3515833"/>
            <a:ext cx="2594344" cy="1254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 the questions in 30-40 words each…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1-Why did Swami feel that the story in the newspaper was not true?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2-Why did Swami not want to do as his father said? How did he try to get out of it?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3-Attempt a character sketch of Swami.(80 words)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032205" y="3515833"/>
            <a:ext cx="2594344" cy="1254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SCHOOL BOY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‘I love to rise in the summer---------sweet company’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a)What does the poet love a lot?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b)Which activities of the morning has the poet mentioned in the first stanza?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c)Name the speaker.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032205" y="3515833"/>
            <a:ext cx="2594344" cy="1254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573619"/>
            <a:ext cx="8520600" cy="2995256"/>
          </a:xfrm>
        </p:spPr>
        <p:txBody>
          <a:bodyPr/>
          <a:lstStyle/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 the  following questions…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1-How does the narrator describe the schoolmaster?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2-Why can’t the school boy take delight in his books?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3-What drives his joy away?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6032205" y="3515833"/>
            <a:ext cx="2594344" cy="1254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 YOU</a:t>
            </a:r>
            <a:endParaRPr sz="40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heel spokes="4"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912</Words>
  <Application>WPS Presentation</Application>
  <PresentationFormat>On-screen Show (16:9)</PresentationFormat>
  <Paragraphs>30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Arial</vt:lpstr>
      <vt:lpstr>Calibri</vt:lpstr>
      <vt:lpstr>Calibri</vt:lpstr>
      <vt:lpstr>Microsoft YaHei</vt:lpstr>
      <vt:lpstr>Arial Unicode MS</vt:lpstr>
      <vt:lpstr>Simple Light</vt:lpstr>
      <vt:lpstr>PowerPoint 演示文稿</vt:lpstr>
      <vt:lpstr>A Hero…. ‘He read aloud an article----------------------------------what do you say to that?’ (page-12) a)Name the speaker. B)What did the speaker narrate to the listener? C)Why did the speaker look at the listener fixedly?</vt:lpstr>
      <vt:lpstr>PowerPoint 演示文稿</vt:lpstr>
      <vt:lpstr>THE SCHOOL BOY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Ankit Mishra</cp:lastModifiedBy>
  <cp:revision>243</cp:revision>
  <dcterms:created xsi:type="dcterms:W3CDTF">2021-09-21T04:31:10Z</dcterms:created>
  <dcterms:modified xsi:type="dcterms:W3CDTF">2021-09-21T05:08:02Z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4D18DB2147D3422A972E7EE6E7B80C7A</vt:lpwstr>
  </property>
  <property fmtid="{D5CDD505-2E9C-101B-9397-08002B2CF9AE}" pid="3" name="KSOProductBuildVer">
    <vt:lpwstr>1033-11.2.0.10258</vt:lpwstr>
  </property>
</Properties>
</file>