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8" r:id="rId3"/>
    <p:sldId id="266" r:id="rId4"/>
    <p:sldId id="269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9" roundtripDataSignature="AMtx7mhNUS/QTUYtYNxzDiNl+A6ykNrkC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REVISION-2</a:t>
            </a:r>
            <a:endParaRPr lang="e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STD-VIII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07999" y="2564650"/>
            <a:ext cx="4764000" cy="965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</a:t>
            </a:r>
            <a:r>
              <a:rPr lang="en" b="1" dirty="0"/>
              <a:t>: ENGLISH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–MACAVITY:THE MYSTERY CAT, INFINITIVES WITH ‘TOO’ AND ‘ENOUGH’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73720-40BA-44C8-B835-86026EA38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05563"/>
            <a:ext cx="8520600" cy="4586177"/>
          </a:xfrm>
        </p:spPr>
        <p:txBody>
          <a:bodyPr/>
          <a:lstStyle/>
          <a:p>
            <a:r>
              <a:rPr lang="en-US" sz="18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STANZA-1</a:t>
            </a:r>
            <a:br>
              <a:rPr lang="en-US" sz="18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Macavity-------------------------not there (4)</a:t>
            </a:r>
            <a:br>
              <a:rPr lang="en-US" sz="18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</a:t>
            </a: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Macavity’s other name?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b)why is he a master criminal?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C)How is he the bafflement of the Scotland yard?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D)supply the meaning of bafflement.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 questions…			(2x3=6)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a)Why is it useless to investigate Macavity?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B)How is Macavity outwardly respectable?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C)Write a short paragraph on Macavity.</a:t>
            </a:r>
            <a:b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2">
            <a:extLst>
              <a:ext uri="{FF2B5EF4-FFF2-40B4-BE49-F238E27FC236}">
                <a16:creationId xmlns:a16="http://schemas.microsoft.com/office/drawing/2014/main" id="{A02B2E40-D8A3-4575-A189-6D4A5447AB2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259572" y="290623"/>
            <a:ext cx="3441552" cy="44727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540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FA3A-AA14-4074-9A3E-FFF86238A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51975"/>
            <a:ext cx="8832300" cy="4490132"/>
          </a:xfrm>
        </p:spPr>
        <p:txBody>
          <a:bodyPr/>
          <a:lstStyle/>
          <a:p>
            <a:pPr algn="l"/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Fill in the correct word (</a:t>
            </a:r>
            <a:r>
              <a:rPr lang="en-US" sz="1400" b="0" i="1" dirty="0">
                <a:solidFill>
                  <a:srgbClr val="212529"/>
                </a:solidFill>
                <a:effectLst/>
                <a:latin typeface="-apple-system"/>
              </a:rPr>
              <a:t>too</a:t>
            </a: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 or </a:t>
            </a:r>
            <a:r>
              <a:rPr lang="en-US" sz="1400" b="0" i="1" dirty="0">
                <a:solidFill>
                  <a:srgbClr val="212529"/>
                </a:solidFill>
                <a:effectLst/>
                <a:latin typeface="-apple-system"/>
              </a:rPr>
              <a:t>enough</a:t>
            </a: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I left the coffee for a minute to cool because it was     hot to drink.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He wasn't strong     to lift that heavy box.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There aren't     policemen in our town.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Do you have     information to help me with this problem?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It is     difficult to do for a little child.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I do not have     much time to prepare dinner.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I didn't buy the car because it was     expensive.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He didn't work hard     to pass the exam.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My mum can't sleep because she drinks     much coffee.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212529"/>
                </a:solidFill>
                <a:effectLst/>
                <a:latin typeface="-apple-system"/>
              </a:rPr>
              <a:t>She isn't old     to start driving.</a:t>
            </a:r>
          </a:p>
          <a:p>
            <a:pPr marL="114300" indent="0">
              <a:buNone/>
            </a:pPr>
            <a:endParaRPr lang="en-US" sz="14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2">
            <a:extLst>
              <a:ext uri="{FF2B5EF4-FFF2-40B4-BE49-F238E27FC236}">
                <a16:creationId xmlns:a16="http://schemas.microsoft.com/office/drawing/2014/main" id="{6BB5ABAA-28B2-4AE3-867D-8AB86AE9064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259572" y="1297173"/>
            <a:ext cx="3441552" cy="34662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0070460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9780A-CCE3-4EE1-9D3F-7494EB77B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76447"/>
            <a:ext cx="8520600" cy="4292428"/>
          </a:xfrm>
        </p:spPr>
        <p:txBody>
          <a:bodyPr/>
          <a:lstStyle/>
          <a:p>
            <a:pPr algn="l"/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Complete the sentences with </a:t>
            </a:r>
            <a:r>
              <a:rPr lang="en-US" b="0" i="1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enough </a:t>
            </a: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or </a:t>
            </a:r>
            <a:r>
              <a:rPr lang="en-US" b="0" i="1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too!</a:t>
            </a:r>
            <a:endParaRPr lang="en-US" b="0" i="0" dirty="0">
              <a:solidFill>
                <a:srgbClr val="606060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She's ... young to get married. 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Do you have ... money to buy this motorbike?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The coffee is ... hot for me to drink.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The girl is tall ... to reach the baggage.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Can you give ... time to finish this project?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The suitcase is ....heavy for the boy to lift.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I am old ....to watch this movie.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Don't be .... shy. Please, speak up.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I was not accepted to be a policeman because I am .... short.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606060"/>
                </a:solidFill>
                <a:effectLst/>
                <a:latin typeface="Georgia" panose="02040502050405020303" pitchFamily="18" charset="0"/>
              </a:rPr>
              <a:t>He's old ... to work here.</a:t>
            </a:r>
          </a:p>
          <a:p>
            <a:pPr marL="114300" indent="0" algn="just">
              <a:buNone/>
            </a:pPr>
            <a:endParaRPr lang="en-US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D1927117-6893-4B77-8840-15F9621BE65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25427" y="411126"/>
            <a:ext cx="3441552" cy="27405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286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337</Words>
  <Application>Microsoft Office PowerPoint</Application>
  <PresentationFormat>On-screen Show (16:9)</PresentationFormat>
  <Paragraphs>32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-apple-system</vt:lpstr>
      <vt:lpstr>Arial</vt:lpstr>
      <vt:lpstr>Calibri</vt:lpstr>
      <vt:lpstr>Georgia</vt:lpstr>
      <vt:lpstr>roboto</vt:lpstr>
      <vt:lpstr>Simple Light</vt:lpstr>
      <vt:lpstr>PowerPoint Presentation</vt:lpstr>
      <vt:lpstr>STANZA-1 Macavity-------------------------not there (4) a) What is Macavity’s other name? b)why is he a master criminal? C)How is he the bafflement of the Scotland yard? D)supply the meaning of bafflement.  Answer the questions…   (2x3=6) a)Why is it useless to investigate Macavity? B)How is Macavity outwardly respectable? C)Write a short paragraph on Macavity.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SATYAJIT MOHAPATRA</cp:lastModifiedBy>
  <cp:revision>237</cp:revision>
  <dcterms:modified xsi:type="dcterms:W3CDTF">2021-09-10T06:29:21Z</dcterms:modified>
</cp:coreProperties>
</file>