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256" r:id="rId5"/>
    <p:sldId id="257" r:id="rId6"/>
    <p:sldId id="259" r:id="rId7"/>
    <p:sldId id="260" r:id="rId8"/>
    <p:sldId id="261" r:id="rId9"/>
    <p:sldId id="263" r:id="rId10"/>
    <p:sldId id="262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ct val="4270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5079384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96900" y="285633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96900" y="1330400"/>
            <a:ext cx="11684000" cy="37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</a:t>
            </a:r>
            <a:r>
              <a:rPr lang="en-IN" alt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</a:t>
            </a:r>
            <a:endParaRPr lang="en-GB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335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STD-VII</a:t>
            </a:r>
            <a:endParaRPr lang="en-US" sz="3335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7832367" y="131167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962899" y="3428984"/>
            <a:ext cx="7253807" cy="103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sz="2400" b="1" dirty="0"/>
              <a:t>: ENGLISH</a:t>
            </a:r>
            <a:endParaRPr lang="en-GB" sz="24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</a:t>
            </a:r>
            <a:r>
              <a:rPr lang="en-GB" sz="2400" b="1" dirty="0"/>
              <a:t>– </a:t>
            </a:r>
            <a:r>
              <a:rPr lang="en-IN" altLang="en-GB" sz="2400" b="1" dirty="0"/>
              <a:t>THE PTERODACTYL’S EGG, VALODYA AND ME</a:t>
            </a:r>
            <a:endParaRPr lang="en-IN" altLang="en-GB" sz="2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0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5335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IN" altLang="en-US" sz="2220"/>
              <a:t>Read the given extract and answer the questions that follow.</a:t>
            </a:r>
            <a:endParaRPr lang="en-IN" altLang="en-US" sz="222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 sz="2400"/>
              <a:t>“</a:t>
            </a:r>
            <a:r>
              <a:rPr lang="en-US" sz="2400"/>
              <a:t>The kind of traveller I am talking about doesn't 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move on water or land or even in the sky.</a:t>
            </a:r>
            <a:r>
              <a:rPr lang="en-IN" altLang="en-US" sz="2400"/>
              <a:t>”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a) Who said these lines?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b) Which kind of traveller is the speaker talking about?</a:t>
            </a:r>
            <a:endParaRPr lang="en-IN" altLang="en-US" sz="2400"/>
          </a:p>
          <a:p>
            <a:pPr marL="0" indent="0">
              <a:buNone/>
            </a:pPr>
            <a:endParaRPr lang="en-I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IN" altLang="en-US" sz="2665">
                <a:sym typeface="+mn-ea"/>
              </a:rPr>
              <a:t>Read the given extract and answer the questions that follow.</a:t>
            </a:r>
            <a:br>
              <a:rPr lang="en-IN" alt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400"/>
              <a:t>"This machine here</a:t>
            </a:r>
            <a:r>
              <a:rPr lang="en-IN" altLang="en-US" sz="2400"/>
              <a:t>’’</a:t>
            </a:r>
            <a:r>
              <a:rPr lang="en-US" sz="2400"/>
              <a:t> he said, "has these two rubber tubes. All you need 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to do is put these into your ears. This switch on the right will take you 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to the future and the one on the left will take you to the past.</a:t>
            </a:r>
            <a:r>
              <a:rPr lang="en-IN" altLang="en-US" sz="2400"/>
              <a:t>”</a:t>
            </a:r>
            <a:endParaRPr lang="en-US" sz="2400"/>
          </a:p>
          <a:p>
            <a:pPr marL="0" indent="0">
              <a:buNone/>
            </a:pPr>
            <a:r>
              <a:rPr lang="en-IN" altLang="en-US" sz="2400"/>
              <a:t>a) Who has the machine?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b) Where can the machine take someone to?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c) Who said these lines to whom?</a:t>
            </a:r>
            <a:endParaRPr lang="en-IN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IN" altLang="en-US" sz="2665">
                <a:sym typeface="+mn-ea"/>
              </a:rPr>
              <a:t>Read the given extract and answer the questions that follow.</a:t>
            </a:r>
            <a:br>
              <a:rPr lang="en-IN" altLang="en-US">
                <a:sym typeface="+mn-ea"/>
              </a:rPr>
            </a:b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 sz="2400"/>
              <a:t>“</a:t>
            </a:r>
            <a:r>
              <a:rPr lang="en-US" sz="2400"/>
              <a:t>Badan Babu felt like a deflated balloon. How sad! How very sad that 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he had to lose such an opportunity!</a:t>
            </a:r>
            <a:r>
              <a:rPr lang="en-IN" altLang="en-US" sz="2400"/>
              <a:t>”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a) Why did Badan Babu feel so?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b) Who made him feel so?</a:t>
            </a:r>
            <a:endParaRPr lang="en-IN" altLang="en-US" sz="2400"/>
          </a:p>
          <a:p>
            <a:pPr marL="0" indent="0">
              <a:buNone/>
            </a:pPr>
            <a:r>
              <a:rPr lang="en-IN" altLang="en-US" sz="2400"/>
              <a:t>c) Why did the machine not work ?</a:t>
            </a:r>
            <a:endParaRPr lang="en-IN" alt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IN" altLang="en-US" sz="2665">
                <a:sym typeface="+mn-ea"/>
              </a:rPr>
              <a:t>Read the given extract and answer the questions that follow.</a:t>
            </a:r>
            <a:br>
              <a:rPr lang="en-IN" altLang="en-US" sz="2665">
                <a:sym typeface="+mn-ea"/>
              </a:rPr>
            </a:b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 sz="2000"/>
              <a:t>“Badan Babu reached the tram stop and boarded a tram. </a:t>
            </a:r>
            <a:endParaRPr lang="en-IN" altLang="en-US" sz="2000"/>
          </a:p>
          <a:p>
            <a:pPr marL="0" indent="0">
              <a:buNone/>
            </a:pPr>
            <a:r>
              <a:rPr lang="en-IN" altLang="en-US" sz="2000"/>
              <a:t>Then he slipped his hand into his pocket. </a:t>
            </a:r>
            <a:endParaRPr lang="en-IN" altLang="en-US" sz="2000"/>
          </a:p>
          <a:p>
            <a:pPr marL="0" indent="0">
              <a:buNone/>
            </a:pPr>
            <a:r>
              <a:rPr lang="en-IN" altLang="en-US" sz="2000"/>
              <a:t>His heart stood still.”</a:t>
            </a:r>
            <a:endParaRPr lang="en-IN" altLang="en-US" sz="2000"/>
          </a:p>
          <a:p>
            <a:pPr marL="0" indent="0">
              <a:buNone/>
            </a:pPr>
            <a:r>
              <a:rPr lang="en-IN" altLang="en-US" sz="2000"/>
              <a:t>a) From where did he go to catch the tram?</a:t>
            </a:r>
            <a:endParaRPr lang="en-IN" altLang="en-US" sz="2000"/>
          </a:p>
          <a:p>
            <a:pPr marL="0" indent="0">
              <a:buNone/>
            </a:pPr>
            <a:r>
              <a:rPr lang="en-IN" altLang="en-US" sz="2000"/>
              <a:t>b) Whom did he meet before boarding the tram?</a:t>
            </a:r>
            <a:endParaRPr lang="en-IN" altLang="en-US" sz="2000"/>
          </a:p>
          <a:p>
            <a:pPr marL="0" indent="0">
              <a:buNone/>
            </a:pPr>
            <a:r>
              <a:rPr lang="en-IN" altLang="en-US" sz="2000"/>
              <a:t>c) Why did his heart stand still?</a:t>
            </a:r>
            <a:endParaRPr lang="en-IN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2800"/>
              <a:t>Answer these questions.</a:t>
            </a:r>
            <a:r>
              <a:rPr lang="en-IN" altLang="en-US" sz="2800"/>
              <a:t> (30-40 words)</a:t>
            </a:r>
            <a:endParaRPr lang="en-IN" alt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AutoNum type="arabicPeriod"/>
            </a:pPr>
            <a:r>
              <a:rPr lang="en-US" sz="2000"/>
              <a:t>Where was Badan Babu sitting and why:' </a:t>
            </a:r>
            <a:endParaRPr lang="en-US" sz="2000"/>
          </a:p>
          <a:p>
            <a:pPr marL="514350" indent="-514350">
              <a:buAutoNum type="arabicPeriod"/>
            </a:pPr>
            <a:r>
              <a:rPr lang="en-US" sz="2000"/>
              <a:t>How did Badan Babu's feelings towards the stranger change from irritation to interest</a:t>
            </a:r>
            <a:r>
              <a:rPr lang="en-IN" altLang="en-US" sz="2000"/>
              <a:t>?</a:t>
            </a:r>
            <a:endParaRPr lang="en-US" sz="2000"/>
          </a:p>
          <a:p>
            <a:pPr marL="514350" indent="-514350">
              <a:buAutoNum type="arabicPeriod"/>
            </a:pPr>
            <a:r>
              <a:rPr lang="en-US" sz="2000"/>
              <a:t>Where, according to the stranger, had he been with the help of his machine? What did he see there?</a:t>
            </a:r>
            <a:endParaRPr 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/>
              <a:t>“But there was nothing I envied so much as Valodya's happy large-heartedness which showed itself most strikingly when we quarrelled. I always felt that he was behaving well but I could not do likewise.”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a) Who envied Valodya’s happy large- heartedness?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b) What did the speaker feel?</a:t>
            </a:r>
            <a:endParaRPr lang="en-IN" altLang="en-US"/>
          </a:p>
          <a:p>
            <a:pPr marL="0" indent="0">
              <a:buNone/>
            </a:pPr>
            <a:endParaRPr lang="en-I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'Well, now it is all over between us,' I thought </a:t>
            </a:r>
            <a:endParaRPr lang="en-US"/>
          </a:p>
          <a:p>
            <a:pPr marL="0" indent="0">
              <a:buNone/>
            </a:pPr>
            <a:r>
              <a:rPr lang="en-US"/>
              <a:t>as I left the room, 'we have quarrelled for </a:t>
            </a:r>
            <a:endParaRPr lang="en-US"/>
          </a:p>
          <a:p>
            <a:pPr marL="0" indent="0">
              <a:buNone/>
            </a:pPr>
            <a:r>
              <a:rPr lang="en-US"/>
              <a:t>good.' </a:t>
            </a:r>
            <a:endParaRPr lang="en-US"/>
          </a:p>
          <a:p>
            <a:pPr marL="0" indent="0">
              <a:buNone/>
            </a:pPr>
            <a:r>
              <a:rPr lang="en-IN" altLang="en-US"/>
              <a:t>a) What was the reason for their quarrel?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b) Who are being referred to as ‘us’ here?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c) Who left the room?</a:t>
            </a:r>
            <a:endParaRPr lang="en-I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Answer the following questions.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arabicPeriod"/>
            </a:pPr>
            <a:r>
              <a:rPr lang="en-US"/>
              <a:t>How did the narrator feel when Valodya was given a tucked linen shirt? What would have made him happier?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Name some of Valodya's hobbies.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How did the narrator feel when Valodya asked for forgiveness?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IN" altLang="en-US"/>
              <a:t>Attempt a character sketch of Valodya.</a:t>
            </a:r>
            <a:endParaRPr lang="en-I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2277</Words>
  <Application>WPS Presentation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Ankit Mishra</cp:lastModifiedBy>
  <cp:revision>1</cp:revision>
  <dcterms:created xsi:type="dcterms:W3CDTF">2021-09-15T02:02:28Z</dcterms:created>
  <dcterms:modified xsi:type="dcterms:W3CDTF">2021-09-15T02:02:28Z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867274F850B64EE1A48E5C27FB38AEC5</vt:lpwstr>
  </property>
  <property fmtid="{D5CDD505-2E9C-101B-9397-08002B2CF9AE}" pid="3" name="KSOProductBuildVer">
    <vt:lpwstr>1033-11.2.0.10258</vt:lpwstr>
  </property>
</Properties>
</file>