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302" r:id="rId3"/>
    <p:sldId id="301" r:id="rId4"/>
    <p:sldId id="303" r:id="rId5"/>
    <p:sldId id="304" r:id="rId6"/>
    <p:sldId id="27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59">
          <p15:clr>
            <a:srgbClr val="A4A3A4"/>
          </p15:clr>
        </p15:guide>
        <p15:guide id="2" pos="388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/>
  <p:cmAuthor id="2" name="Vedanshi Panda" initials="VP" lastIdx="1" clrIdx="1">
    <p:extLst>
      <p:ext uri="{19B8F6BF-5375-455C-9EA6-DF929625EA0E}">
        <p15:presenceInfo xmlns:p15="http://schemas.microsoft.com/office/powerpoint/2012/main" userId="58e2bb57fd92902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60"/>
      </p:cViewPr>
      <p:guideLst>
        <p:guide orient="horz" pos="2659"/>
        <p:guide pos="388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EC34C-CE87-4AEA-AED8-E89707CCE2B5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5CFCC-736E-4065-AB7D-439FEC30E7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7/18/2021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7/18/2021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7/18/2021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7/18/2021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7/18/2021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7/18/2021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7/18/2021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7/18/2021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7/18/2021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7/18/2021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7/18/2021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7/18/2021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73846" y="1175048"/>
            <a:ext cx="77266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WELCOME TO ONLINE CLASS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6147" y="2005326"/>
            <a:ext cx="8427615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	ENGLISH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 	:   	3 ( ‘</a:t>
            </a:r>
            <a:r>
              <a:rPr lang="en-US" sz="3200" b="1" dirty="0" err="1"/>
              <a:t>oa</a:t>
            </a:r>
            <a:r>
              <a:rPr lang="en-US" sz="3200" b="1" dirty="0"/>
              <a:t>’ sound words)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TOPIC 	     :     Revision	</a:t>
            </a:r>
            <a:endParaRPr lang="en-IN" sz="3200" b="1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63352" y="260648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7154984" y="3228198"/>
            <a:ext cx="660371" cy="660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AutoShape 4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461298" y="3331844"/>
            <a:ext cx="1138253" cy="113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 sz="3200" dirty="0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3503" y="3065499"/>
            <a:ext cx="27432" cy="274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0215" y="3618563"/>
            <a:ext cx="27432" cy="2743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6268938-1E4B-402C-95A0-E556B798A2AD}"/>
              </a:ext>
            </a:extLst>
          </p:cNvPr>
          <p:cNvSpPr txBox="1"/>
          <p:nvPr/>
        </p:nvSpPr>
        <p:spPr>
          <a:xfrm>
            <a:off x="2711625" y="763331"/>
            <a:ext cx="5118565" cy="584775"/>
          </a:xfrm>
          <a:prstGeom prst="rect">
            <a:avLst/>
          </a:prstGeom>
          <a:solidFill>
            <a:srgbClr val="FFFFFF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FF0000"/>
                </a:solidFill>
              </a:rPr>
              <a:t>UNSEEN PASSAGE READING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7E8EC1E-AF19-4BDC-ACF6-F77A4A289538}"/>
              </a:ext>
            </a:extLst>
          </p:cNvPr>
          <p:cNvCxnSpPr>
            <a:cxnSpLocks/>
          </p:cNvCxnSpPr>
          <p:nvPr/>
        </p:nvCxnSpPr>
        <p:spPr>
          <a:xfrm flipV="1">
            <a:off x="515380" y="419262"/>
            <a:ext cx="11161240" cy="625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9CC813-2988-43F9-836A-1159CB59A34D}"/>
              </a:ext>
            </a:extLst>
          </p:cNvPr>
          <p:cNvCxnSpPr/>
          <p:nvPr/>
        </p:nvCxnSpPr>
        <p:spPr>
          <a:xfrm>
            <a:off x="515380" y="481833"/>
            <a:ext cx="0" cy="58994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2A72657-54F6-4265-B878-E3DC4927993B}"/>
              </a:ext>
            </a:extLst>
          </p:cNvPr>
          <p:cNvCxnSpPr/>
          <p:nvPr/>
        </p:nvCxnSpPr>
        <p:spPr>
          <a:xfrm>
            <a:off x="515380" y="6369001"/>
            <a:ext cx="0" cy="3854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8740893-BA5F-4466-8AB7-2DFEEBB960A1}"/>
              </a:ext>
            </a:extLst>
          </p:cNvPr>
          <p:cNvCxnSpPr/>
          <p:nvPr/>
        </p:nvCxnSpPr>
        <p:spPr>
          <a:xfrm>
            <a:off x="515380" y="6754462"/>
            <a:ext cx="115572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1CF99F4-C9E0-4553-978C-111A3D150C64}"/>
              </a:ext>
            </a:extLst>
          </p:cNvPr>
          <p:cNvCxnSpPr/>
          <p:nvPr/>
        </p:nvCxnSpPr>
        <p:spPr>
          <a:xfrm flipV="1">
            <a:off x="12072664" y="419262"/>
            <a:ext cx="0" cy="63475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92F3AB4-6101-42ED-B5CC-B453D1AAAE83}"/>
              </a:ext>
            </a:extLst>
          </p:cNvPr>
          <p:cNvCxnSpPr/>
          <p:nvPr/>
        </p:nvCxnSpPr>
        <p:spPr>
          <a:xfrm>
            <a:off x="11676620" y="450547"/>
            <a:ext cx="3960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5386F75-434F-4F62-8AA1-73AA54D4B7BF}"/>
              </a:ext>
            </a:extLst>
          </p:cNvPr>
          <p:cNvSpPr txBox="1"/>
          <p:nvPr/>
        </p:nvSpPr>
        <p:spPr>
          <a:xfrm>
            <a:off x="992392" y="1758600"/>
            <a:ext cx="6162589" cy="304698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200" b="1" dirty="0"/>
              <a:t>A </a:t>
            </a:r>
            <a:r>
              <a:rPr lang="en-IN" sz="3200" b="1" dirty="0">
                <a:solidFill>
                  <a:srgbClr val="FF0000"/>
                </a:solidFill>
              </a:rPr>
              <a:t>toad</a:t>
            </a:r>
            <a:r>
              <a:rPr lang="en-IN" sz="3200" b="1" dirty="0"/>
              <a:t> and a </a:t>
            </a:r>
            <a:r>
              <a:rPr lang="en-IN" sz="3200" b="1" dirty="0">
                <a:solidFill>
                  <a:srgbClr val="FF0000"/>
                </a:solidFill>
              </a:rPr>
              <a:t>goat </a:t>
            </a:r>
            <a:r>
              <a:rPr lang="en-IN" sz="3200" b="1" dirty="0"/>
              <a:t>were best friends.</a:t>
            </a:r>
          </a:p>
          <a:p>
            <a:r>
              <a:rPr lang="en-IN" sz="3200" b="1" dirty="0"/>
              <a:t>They were in a </a:t>
            </a:r>
            <a:r>
              <a:rPr lang="en-IN" sz="3200" b="1" dirty="0">
                <a:solidFill>
                  <a:srgbClr val="FF0000"/>
                </a:solidFill>
              </a:rPr>
              <a:t>boat</a:t>
            </a:r>
            <a:r>
              <a:rPr lang="en-IN" sz="3200" b="1" dirty="0"/>
              <a:t>.</a:t>
            </a:r>
          </a:p>
          <a:p>
            <a:r>
              <a:rPr lang="en-IN" sz="3200" b="1" dirty="0"/>
              <a:t>They like to eat </a:t>
            </a:r>
            <a:r>
              <a:rPr lang="en-IN" sz="3200" b="1" dirty="0">
                <a:solidFill>
                  <a:srgbClr val="FF0000"/>
                </a:solidFill>
              </a:rPr>
              <a:t>toast</a:t>
            </a:r>
            <a:r>
              <a:rPr lang="en-IN" sz="3200" b="1" dirty="0"/>
              <a:t>.</a:t>
            </a:r>
          </a:p>
          <a:p>
            <a:r>
              <a:rPr lang="en-IN" sz="3200" b="1" dirty="0"/>
              <a:t>They made a </a:t>
            </a:r>
            <a:r>
              <a:rPr lang="en-IN" sz="3200" b="1" dirty="0">
                <a:solidFill>
                  <a:srgbClr val="FF0000"/>
                </a:solidFill>
              </a:rPr>
              <a:t>loaf</a:t>
            </a:r>
            <a:r>
              <a:rPr lang="en-IN" sz="3200" b="1" dirty="0"/>
              <a:t> from </a:t>
            </a:r>
            <a:r>
              <a:rPr lang="en-IN" sz="3200" b="1" dirty="0">
                <a:solidFill>
                  <a:srgbClr val="FF0000"/>
                </a:solidFill>
              </a:rPr>
              <a:t>oats</a:t>
            </a:r>
            <a:r>
              <a:rPr lang="en-IN" sz="3200" b="1" dirty="0"/>
              <a:t> and enjoyed the toast. </a:t>
            </a:r>
          </a:p>
        </p:txBody>
      </p:sp>
      <p:pic>
        <p:nvPicPr>
          <p:cNvPr id="13" name="Picture 12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275AA1E-F54B-4B18-8525-7AA9C75C880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982" y="1758599"/>
            <a:ext cx="4585676" cy="304698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22132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55B635-5BF7-46B9-AC27-911254606552}"/>
              </a:ext>
            </a:extLst>
          </p:cNvPr>
          <p:cNvSpPr txBox="1"/>
          <p:nvPr/>
        </p:nvSpPr>
        <p:spPr>
          <a:xfrm>
            <a:off x="1775520" y="620688"/>
            <a:ext cx="7151163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200" dirty="0">
                <a:solidFill>
                  <a:srgbClr val="FF0000"/>
                </a:solidFill>
              </a:rPr>
              <a:t>Identify and write the “</a:t>
            </a:r>
            <a:r>
              <a:rPr lang="en-IN" sz="3200" dirty="0" err="1">
                <a:solidFill>
                  <a:srgbClr val="FF0000"/>
                </a:solidFill>
              </a:rPr>
              <a:t>oa</a:t>
            </a:r>
            <a:r>
              <a:rPr lang="en-IN" sz="3200" dirty="0">
                <a:solidFill>
                  <a:srgbClr val="FF0000"/>
                </a:solidFill>
              </a:rPr>
              <a:t>” sound words from the given passage.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01D981-EACB-4BAF-ACCD-DAA01C7E9995}"/>
              </a:ext>
            </a:extLst>
          </p:cNvPr>
          <p:cNvSpPr txBox="1"/>
          <p:nvPr/>
        </p:nvSpPr>
        <p:spPr>
          <a:xfrm>
            <a:off x="1775519" y="2636912"/>
            <a:ext cx="5688633" cy="22467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800" dirty="0"/>
              <a:t>1.Toad                                  2. Goat</a:t>
            </a:r>
          </a:p>
          <a:p>
            <a:endParaRPr lang="en-IN" sz="2800" dirty="0"/>
          </a:p>
          <a:p>
            <a:r>
              <a:rPr lang="en-IN" sz="2800" dirty="0"/>
              <a:t>3.Boat                                   4.Toast</a:t>
            </a:r>
          </a:p>
          <a:p>
            <a:endParaRPr lang="en-IN" sz="2800" dirty="0"/>
          </a:p>
          <a:p>
            <a:r>
              <a:rPr lang="en-IN" sz="2800" dirty="0"/>
              <a:t>5.Loaf                                     6. Oats</a:t>
            </a:r>
          </a:p>
        </p:txBody>
      </p:sp>
    </p:spTree>
    <p:extLst>
      <p:ext uri="{BB962C8B-B14F-4D97-AF65-F5344CB8AC3E}">
        <p14:creationId xmlns:p14="http://schemas.microsoft.com/office/powerpoint/2010/main" val="370564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00DDDBB-5D35-4CC7-82F2-4BEB8FACA5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392" y="5445224"/>
            <a:ext cx="1990725" cy="10001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F7AA81-5EBB-48EF-9B67-436ED1F6951B}"/>
              </a:ext>
            </a:extLst>
          </p:cNvPr>
          <p:cNvSpPr txBox="1"/>
          <p:nvPr/>
        </p:nvSpPr>
        <p:spPr>
          <a:xfrm>
            <a:off x="1919536" y="1052736"/>
            <a:ext cx="633670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FF0000"/>
                </a:solidFill>
              </a:rPr>
              <a:t>Write a rhyming word for given words 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3937F9-C5F1-4692-A666-AA26A3EA9058}"/>
              </a:ext>
            </a:extLst>
          </p:cNvPr>
          <p:cNvSpPr txBox="1"/>
          <p:nvPr/>
        </p:nvSpPr>
        <p:spPr>
          <a:xfrm>
            <a:off x="1847528" y="2132856"/>
            <a:ext cx="32403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IN" sz="2800" dirty="0"/>
              <a:t>Toast – </a:t>
            </a:r>
          </a:p>
          <a:p>
            <a:endParaRPr lang="en-IN" sz="2800" dirty="0"/>
          </a:p>
          <a:p>
            <a:r>
              <a:rPr lang="en-IN" sz="2800" dirty="0"/>
              <a:t>2.    Toad –</a:t>
            </a:r>
          </a:p>
          <a:p>
            <a:pPr marL="514350" indent="-514350">
              <a:buAutoNum type="arabicPeriod"/>
            </a:pPr>
            <a:endParaRPr lang="en-IN" sz="2800" dirty="0"/>
          </a:p>
          <a:p>
            <a:r>
              <a:rPr lang="en-IN" sz="2800" dirty="0"/>
              <a:t>3.    Goat – </a:t>
            </a:r>
          </a:p>
          <a:p>
            <a:endParaRPr lang="en-IN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030D16-314D-4730-B192-776DC4A22F49}"/>
              </a:ext>
            </a:extLst>
          </p:cNvPr>
          <p:cNvSpPr txBox="1"/>
          <p:nvPr/>
        </p:nvSpPr>
        <p:spPr>
          <a:xfrm>
            <a:off x="3872245" y="2204864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FF0000"/>
                </a:solidFill>
              </a:rPr>
              <a:t>Roast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0AD8BE-AC2C-44E8-B05D-980A8AD68514}"/>
              </a:ext>
            </a:extLst>
          </p:cNvPr>
          <p:cNvSpPr txBox="1"/>
          <p:nvPr/>
        </p:nvSpPr>
        <p:spPr>
          <a:xfrm>
            <a:off x="3848552" y="3029985"/>
            <a:ext cx="1211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FF0000"/>
                </a:solidFill>
              </a:rPr>
              <a:t>Road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0A0362-3811-420B-8013-AB138B5F3F3A}"/>
              </a:ext>
            </a:extLst>
          </p:cNvPr>
          <p:cNvSpPr txBox="1"/>
          <p:nvPr/>
        </p:nvSpPr>
        <p:spPr>
          <a:xfrm>
            <a:off x="3872245" y="3905565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FF0000"/>
                </a:solidFill>
              </a:rPr>
              <a:t>Coat</a:t>
            </a:r>
          </a:p>
        </p:txBody>
      </p:sp>
    </p:spTree>
    <p:extLst>
      <p:ext uri="{BB962C8B-B14F-4D97-AF65-F5344CB8AC3E}">
        <p14:creationId xmlns:p14="http://schemas.microsoft.com/office/powerpoint/2010/main" val="3060439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FF40B3C-363A-4945-BD78-AC99468908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851" y="5157192"/>
            <a:ext cx="1990725" cy="10001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721DAEE-F027-4E8D-B8ED-CE61EE3822BA}"/>
              </a:ext>
            </a:extLst>
          </p:cNvPr>
          <p:cNvSpPr txBox="1"/>
          <p:nvPr/>
        </p:nvSpPr>
        <p:spPr>
          <a:xfrm>
            <a:off x="5641144" y="2968283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0D412D-2433-4C26-B39D-13BBDE57B5F3}"/>
              </a:ext>
            </a:extLst>
          </p:cNvPr>
          <p:cNvSpPr txBox="1"/>
          <p:nvPr/>
        </p:nvSpPr>
        <p:spPr>
          <a:xfrm>
            <a:off x="1847528" y="692696"/>
            <a:ext cx="6610988" cy="1584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02F5A158-5059-46B4-BB5F-030F5B0A80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112" y="437143"/>
            <a:ext cx="5464334" cy="630932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2DC98BC-7E34-4F67-8E95-E27B591BC942}"/>
              </a:ext>
            </a:extLst>
          </p:cNvPr>
          <p:cNvSpPr txBox="1"/>
          <p:nvPr/>
        </p:nvSpPr>
        <p:spPr>
          <a:xfrm rot="20209454">
            <a:off x="584427" y="1078065"/>
            <a:ext cx="324036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200" dirty="0">
                <a:solidFill>
                  <a:srgbClr val="FF0000"/>
                </a:solidFill>
              </a:rPr>
              <a:t>Home assignment</a:t>
            </a:r>
          </a:p>
        </p:txBody>
      </p:sp>
    </p:spTree>
    <p:extLst>
      <p:ext uri="{BB962C8B-B14F-4D97-AF65-F5344CB8AC3E}">
        <p14:creationId xmlns:p14="http://schemas.microsoft.com/office/powerpoint/2010/main" val="1530048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462</TotalTime>
  <Words>129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Vedanshi Panda</cp:lastModifiedBy>
  <cp:revision>250</cp:revision>
  <dcterms:created xsi:type="dcterms:W3CDTF">2020-07-01T07:27:00Z</dcterms:created>
  <dcterms:modified xsi:type="dcterms:W3CDTF">2021-07-18T04:57:22Z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