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8"/>
  </p:notesMasterIdLst>
  <p:sldIdLst>
    <p:sldId id="256" r:id="rId2"/>
    <p:sldId id="266" r:id="rId3"/>
    <p:sldId id="267" r:id="rId4"/>
    <p:sldId id="268" r:id="rId5"/>
    <p:sldId id="269" r:id="rId6"/>
    <p:sldId id="259"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pika Dash" userId="8be2f5a922f9d7a7" providerId="LiveId" clId="{1050513E-97BE-468F-8629-4658EC5A6919}"/>
    <pc:docChg chg="undo custSel addSld modSld">
      <pc:chgData name="Dipika Dash" userId="8be2f5a922f9d7a7" providerId="LiveId" clId="{1050513E-97BE-468F-8629-4658EC5A6919}" dt="2021-07-05T07:23:17.941" v="401"/>
      <pc:docMkLst>
        <pc:docMk/>
      </pc:docMkLst>
      <pc:sldChg chg="addSp delSp modSp mod modTransition">
        <pc:chgData name="Dipika Dash" userId="8be2f5a922f9d7a7" providerId="LiveId" clId="{1050513E-97BE-468F-8629-4658EC5A6919}" dt="2021-07-05T07:20:31.052" v="364"/>
        <pc:sldMkLst>
          <pc:docMk/>
          <pc:sldMk cId="0" sldId="256"/>
        </pc:sldMkLst>
        <pc:spChg chg="mod">
          <ac:chgData name="Dipika Dash" userId="8be2f5a922f9d7a7" providerId="LiveId" clId="{1050513E-97BE-468F-8629-4658EC5A6919}" dt="2021-07-05T06:48:32.445" v="13" actId="1076"/>
          <ac:spMkLst>
            <pc:docMk/>
            <pc:sldMk cId="0" sldId="256"/>
            <ac:spMk id="6" creationId="{00000000-0000-0000-0000-000000000000}"/>
          </ac:spMkLst>
        </pc:spChg>
        <pc:spChg chg="mod">
          <ac:chgData name="Dipika Dash" userId="8be2f5a922f9d7a7" providerId="LiveId" clId="{1050513E-97BE-468F-8629-4658EC5A6919}" dt="2021-07-05T06:48:36.628" v="14" actId="1076"/>
          <ac:spMkLst>
            <pc:docMk/>
            <pc:sldMk cId="0" sldId="256"/>
            <ac:spMk id="7" creationId="{00000000-0000-0000-0000-000000000000}"/>
          </ac:spMkLst>
        </pc:spChg>
        <pc:spChg chg="mod">
          <ac:chgData name="Dipika Dash" userId="8be2f5a922f9d7a7" providerId="LiveId" clId="{1050513E-97BE-468F-8629-4658EC5A6919}" dt="2021-07-05T06:49:11.054" v="34" actId="20577"/>
          <ac:spMkLst>
            <pc:docMk/>
            <pc:sldMk cId="0" sldId="256"/>
            <ac:spMk id="8" creationId="{00000000-0000-0000-0000-000000000000}"/>
          </ac:spMkLst>
        </pc:spChg>
        <pc:spChg chg="mod">
          <ac:chgData name="Dipika Dash" userId="8be2f5a922f9d7a7" providerId="LiveId" clId="{1050513E-97BE-468F-8629-4658EC5A6919}" dt="2021-07-05T06:49:36.760" v="37" actId="20577"/>
          <ac:spMkLst>
            <pc:docMk/>
            <pc:sldMk cId="0" sldId="256"/>
            <ac:spMk id="9" creationId="{00000000-0000-0000-0000-000000000000}"/>
          </ac:spMkLst>
        </pc:spChg>
        <pc:spChg chg="del mod">
          <ac:chgData name="Dipika Dash" userId="8be2f5a922f9d7a7" providerId="LiveId" clId="{1050513E-97BE-468F-8629-4658EC5A6919}" dt="2021-07-05T06:49:02.901" v="27"/>
          <ac:spMkLst>
            <pc:docMk/>
            <pc:sldMk cId="0" sldId="256"/>
            <ac:spMk id="10" creationId="{00000000-0000-0000-0000-000000000000}"/>
          </ac:spMkLst>
        </pc:spChg>
        <pc:spChg chg="add mod">
          <ac:chgData name="Dipika Dash" userId="8be2f5a922f9d7a7" providerId="LiveId" clId="{1050513E-97BE-468F-8629-4658EC5A6919}" dt="2021-07-05T06:50:13.560" v="57" actId="1076"/>
          <ac:spMkLst>
            <pc:docMk/>
            <pc:sldMk cId="0" sldId="256"/>
            <ac:spMk id="12" creationId="{2CC9301A-A122-4C5F-9A4D-0BA25199A0B0}"/>
          </ac:spMkLst>
        </pc:spChg>
        <pc:spChg chg="del mod">
          <ac:chgData name="Dipika Dash" userId="8be2f5a922f9d7a7" providerId="LiveId" clId="{1050513E-97BE-468F-8629-4658EC5A6919}" dt="2021-07-05T06:48:26.575" v="12" actId="478"/>
          <ac:spMkLst>
            <pc:docMk/>
            <pc:sldMk cId="0" sldId="256"/>
            <ac:spMk id="56" creationId="{00000000-0000-0000-0000-000000000000}"/>
          </ac:spMkLst>
        </pc:spChg>
        <pc:picChg chg="add del mod">
          <ac:chgData name="Dipika Dash" userId="8be2f5a922f9d7a7" providerId="LiveId" clId="{1050513E-97BE-468F-8629-4658EC5A6919}" dt="2021-07-05T06:46:50.713" v="3" actId="478"/>
          <ac:picMkLst>
            <pc:docMk/>
            <pc:sldMk cId="0" sldId="256"/>
            <ac:picMk id="3" creationId="{94127A95-5505-4867-A0AF-95BC35452A20}"/>
          </ac:picMkLst>
        </pc:picChg>
        <pc:picChg chg="del">
          <ac:chgData name="Dipika Dash" userId="8be2f5a922f9d7a7" providerId="LiveId" clId="{1050513E-97BE-468F-8629-4658EC5A6919}" dt="2021-07-05T06:37:54.557" v="0" actId="478"/>
          <ac:picMkLst>
            <pc:docMk/>
            <pc:sldMk cId="0" sldId="256"/>
            <ac:picMk id="5" creationId="{00000000-0000-0000-0000-000000000000}"/>
          </ac:picMkLst>
        </pc:picChg>
        <pc:picChg chg="add mod modCrop">
          <ac:chgData name="Dipika Dash" userId="8be2f5a922f9d7a7" providerId="LiveId" clId="{1050513E-97BE-468F-8629-4658EC5A6919}" dt="2021-07-05T06:50:21.813" v="58" actId="14100"/>
          <ac:picMkLst>
            <pc:docMk/>
            <pc:sldMk cId="0" sldId="256"/>
            <ac:picMk id="11" creationId="{CABBDB32-7AB9-4634-AFD3-C3BA410EE1E7}"/>
          </ac:picMkLst>
        </pc:picChg>
      </pc:sldChg>
      <pc:sldChg chg="modTransition">
        <pc:chgData name="Dipika Dash" userId="8be2f5a922f9d7a7" providerId="LiveId" clId="{1050513E-97BE-468F-8629-4658EC5A6919}" dt="2021-07-05T07:23:17.941" v="401"/>
        <pc:sldMkLst>
          <pc:docMk/>
          <pc:sldMk cId="0" sldId="259"/>
        </pc:sldMkLst>
      </pc:sldChg>
      <pc:sldChg chg="addSp delSp modSp mod modTransition modAnim">
        <pc:chgData name="Dipika Dash" userId="8be2f5a922f9d7a7" providerId="LiveId" clId="{1050513E-97BE-468F-8629-4658EC5A6919}" dt="2021-07-05T07:21:57.306" v="374"/>
        <pc:sldMkLst>
          <pc:docMk/>
          <pc:sldMk cId="0" sldId="266"/>
        </pc:sldMkLst>
        <pc:spChg chg="del mod">
          <ac:chgData name="Dipika Dash" userId="8be2f5a922f9d7a7" providerId="LiveId" clId="{1050513E-97BE-468F-8629-4658EC5A6919}" dt="2021-07-05T06:50:34.356" v="61" actId="478"/>
          <ac:spMkLst>
            <pc:docMk/>
            <pc:sldMk cId="0" sldId="266"/>
            <ac:spMk id="3" creationId="{00000000-0000-0000-0000-000000000000}"/>
          </ac:spMkLst>
        </pc:spChg>
        <pc:spChg chg="add mod">
          <ac:chgData name="Dipika Dash" userId="8be2f5a922f9d7a7" providerId="LiveId" clId="{1050513E-97BE-468F-8629-4658EC5A6919}" dt="2021-07-05T06:54:37.880" v="92" actId="1076"/>
          <ac:spMkLst>
            <pc:docMk/>
            <pc:sldMk cId="0" sldId="266"/>
            <ac:spMk id="8" creationId="{B1DA42E8-7F6A-422F-9806-CEA1334A2F8F}"/>
          </ac:spMkLst>
        </pc:spChg>
        <pc:picChg chg="add mod">
          <ac:chgData name="Dipika Dash" userId="8be2f5a922f9d7a7" providerId="LiveId" clId="{1050513E-97BE-468F-8629-4658EC5A6919}" dt="2021-07-05T06:51:18.528" v="67" actId="14100"/>
          <ac:picMkLst>
            <pc:docMk/>
            <pc:sldMk cId="0" sldId="266"/>
            <ac:picMk id="5" creationId="{E97964C7-920F-4CFF-862F-E02A212FF474}"/>
          </ac:picMkLst>
        </pc:picChg>
        <pc:picChg chg="add mod">
          <ac:chgData name="Dipika Dash" userId="8be2f5a922f9d7a7" providerId="LiveId" clId="{1050513E-97BE-468F-8629-4658EC5A6919}" dt="2021-07-05T06:53:22.359" v="72" actId="14100"/>
          <ac:picMkLst>
            <pc:docMk/>
            <pc:sldMk cId="0" sldId="266"/>
            <ac:picMk id="7" creationId="{1779BA79-D319-46B7-B8CA-6B3FCF80A4A2}"/>
          </ac:picMkLst>
        </pc:picChg>
      </pc:sldChg>
      <pc:sldChg chg="addSp delSp modSp mod modTransition modAnim">
        <pc:chgData name="Dipika Dash" userId="8be2f5a922f9d7a7" providerId="LiveId" clId="{1050513E-97BE-468F-8629-4658EC5A6919}" dt="2021-07-05T07:22:47.889" v="398"/>
        <pc:sldMkLst>
          <pc:docMk/>
          <pc:sldMk cId="0" sldId="267"/>
        </pc:sldMkLst>
        <pc:spChg chg="add mod">
          <ac:chgData name="Dipika Dash" userId="8be2f5a922f9d7a7" providerId="LiveId" clId="{1050513E-97BE-468F-8629-4658EC5A6919}" dt="2021-07-05T07:22:42.190" v="397" actId="1076"/>
          <ac:spMkLst>
            <pc:docMk/>
            <pc:sldMk cId="0" sldId="267"/>
            <ac:spMk id="6" creationId="{8806FDB8-B679-4697-B75D-9550997F7B0A}"/>
          </ac:spMkLst>
        </pc:spChg>
        <pc:spChg chg="del mod">
          <ac:chgData name="Dipika Dash" userId="8be2f5a922f9d7a7" providerId="LiveId" clId="{1050513E-97BE-468F-8629-4658EC5A6919}" dt="2021-07-05T07:01:43.005" v="104" actId="478"/>
          <ac:spMkLst>
            <pc:docMk/>
            <pc:sldMk cId="0" sldId="267"/>
            <ac:spMk id="65" creationId="{00000000-0000-0000-0000-000000000000}"/>
          </ac:spMkLst>
        </pc:spChg>
        <pc:picChg chg="add mod">
          <ac:chgData name="Dipika Dash" userId="8be2f5a922f9d7a7" providerId="LiveId" clId="{1050513E-97BE-468F-8629-4658EC5A6919}" dt="2021-07-05T07:01:47.423" v="105" actId="14100"/>
          <ac:picMkLst>
            <pc:docMk/>
            <pc:sldMk cId="0" sldId="267"/>
            <ac:picMk id="3" creationId="{4DEAC0BC-AA0E-4D22-95C8-C22943996989}"/>
          </ac:picMkLst>
        </pc:picChg>
        <pc:picChg chg="add mod">
          <ac:chgData name="Dipika Dash" userId="8be2f5a922f9d7a7" providerId="LiveId" clId="{1050513E-97BE-468F-8629-4658EC5A6919}" dt="2021-07-05T07:01:50.730" v="106" actId="14100"/>
          <ac:picMkLst>
            <pc:docMk/>
            <pc:sldMk cId="0" sldId="267"/>
            <ac:picMk id="5" creationId="{7FE352D6-37AB-4744-9648-FC9EB6493B61}"/>
          </ac:picMkLst>
        </pc:picChg>
        <pc:picChg chg="del">
          <ac:chgData name="Dipika Dash" userId="8be2f5a922f9d7a7" providerId="LiveId" clId="{1050513E-97BE-468F-8629-4658EC5A6919}" dt="2021-07-05T06:55:07.805" v="93" actId="478"/>
          <ac:picMkLst>
            <pc:docMk/>
            <pc:sldMk cId="0" sldId="267"/>
            <ac:picMk id="1027" creationId="{00000000-0000-0000-0000-000000000000}"/>
          </ac:picMkLst>
        </pc:picChg>
      </pc:sldChg>
      <pc:sldChg chg="addSp delSp modSp new mod modTransition modAnim">
        <pc:chgData name="Dipika Dash" userId="8be2f5a922f9d7a7" providerId="LiveId" clId="{1050513E-97BE-468F-8629-4658EC5A6919}" dt="2021-07-05T07:22:58.888" v="399"/>
        <pc:sldMkLst>
          <pc:docMk/>
          <pc:sldMk cId="3295925036" sldId="268"/>
        </pc:sldMkLst>
        <pc:spChg chg="del mod">
          <ac:chgData name="Dipika Dash" userId="8be2f5a922f9d7a7" providerId="LiveId" clId="{1050513E-97BE-468F-8629-4658EC5A6919}" dt="2021-07-05T07:02:06.976" v="109" actId="478"/>
          <ac:spMkLst>
            <pc:docMk/>
            <pc:sldMk cId="3295925036" sldId="268"/>
            <ac:spMk id="2" creationId="{2B6BBC25-C80C-4B60-8F56-543F6D1A07FE}"/>
          </ac:spMkLst>
        </pc:spChg>
        <pc:spChg chg="del mod">
          <ac:chgData name="Dipika Dash" userId="8be2f5a922f9d7a7" providerId="LiveId" clId="{1050513E-97BE-468F-8629-4658EC5A6919}" dt="2021-07-05T07:02:11.015" v="111" actId="478"/>
          <ac:spMkLst>
            <pc:docMk/>
            <pc:sldMk cId="3295925036" sldId="268"/>
            <ac:spMk id="3" creationId="{AC86FE7F-1A5F-454A-AC6A-4B3209D279F1}"/>
          </ac:spMkLst>
        </pc:spChg>
        <pc:spChg chg="add mod">
          <ac:chgData name="Dipika Dash" userId="8be2f5a922f9d7a7" providerId="LiveId" clId="{1050513E-97BE-468F-8629-4658EC5A6919}" dt="2021-07-05T07:11:01.119" v="250" actId="1076"/>
          <ac:spMkLst>
            <pc:docMk/>
            <pc:sldMk cId="3295925036" sldId="268"/>
            <ac:spMk id="6" creationId="{7341ECC1-1B2D-481E-8522-9152D9EAB7A2}"/>
          </ac:spMkLst>
        </pc:spChg>
        <pc:picChg chg="add mod">
          <ac:chgData name="Dipika Dash" userId="8be2f5a922f9d7a7" providerId="LiveId" clId="{1050513E-97BE-468F-8629-4658EC5A6919}" dt="2021-07-05T07:05:07.010" v="113" actId="1076"/>
          <ac:picMkLst>
            <pc:docMk/>
            <pc:sldMk cId="3295925036" sldId="268"/>
            <ac:picMk id="5" creationId="{EB04502B-68D7-4EC7-B53B-3F4F5A473769}"/>
          </ac:picMkLst>
        </pc:picChg>
      </pc:sldChg>
      <pc:sldChg chg="addSp delSp modSp new mod modTransition modAnim">
        <pc:chgData name="Dipika Dash" userId="8be2f5a922f9d7a7" providerId="LiveId" clId="{1050513E-97BE-468F-8629-4658EC5A6919}" dt="2021-07-05T07:23:06.974" v="400"/>
        <pc:sldMkLst>
          <pc:docMk/>
          <pc:sldMk cId="724512624" sldId="269"/>
        </pc:sldMkLst>
        <pc:spChg chg="del mod">
          <ac:chgData name="Dipika Dash" userId="8be2f5a922f9d7a7" providerId="LiveId" clId="{1050513E-97BE-468F-8629-4658EC5A6919}" dt="2021-07-05T07:07:07.002" v="184" actId="478"/>
          <ac:spMkLst>
            <pc:docMk/>
            <pc:sldMk cId="724512624" sldId="269"/>
            <ac:spMk id="2" creationId="{C4472CCD-2167-4B34-8EB3-C35EC57E7773}"/>
          </ac:spMkLst>
        </pc:spChg>
        <pc:spChg chg="del mod">
          <ac:chgData name="Dipika Dash" userId="8be2f5a922f9d7a7" providerId="LiveId" clId="{1050513E-97BE-468F-8629-4658EC5A6919}" dt="2021-07-05T07:06:57.760" v="182" actId="478"/>
          <ac:spMkLst>
            <pc:docMk/>
            <pc:sldMk cId="724512624" sldId="269"/>
            <ac:spMk id="3" creationId="{85C29752-5860-4510-A31B-249634249E04}"/>
          </ac:spMkLst>
        </pc:spChg>
        <pc:spChg chg="add mod">
          <ac:chgData name="Dipika Dash" userId="8be2f5a922f9d7a7" providerId="LiveId" clId="{1050513E-97BE-468F-8629-4658EC5A6919}" dt="2021-07-05T07:17:38.199" v="356" actId="6549"/>
          <ac:spMkLst>
            <pc:docMk/>
            <pc:sldMk cId="724512624" sldId="269"/>
            <ac:spMk id="6" creationId="{3EDDCB38-39EA-4558-BFC2-EB9CA254DD15}"/>
          </ac:spMkLst>
        </pc:spChg>
        <pc:picChg chg="add del mod">
          <ac:chgData name="Dipika Dash" userId="8be2f5a922f9d7a7" providerId="LiveId" clId="{1050513E-97BE-468F-8629-4658EC5A6919}" dt="2021-07-05T07:09:56.966" v="203" actId="478"/>
          <ac:picMkLst>
            <pc:docMk/>
            <pc:sldMk cId="724512624" sldId="269"/>
            <ac:picMk id="5" creationId="{1424FD80-6F66-4CCF-AA34-9970A33B5FA2}"/>
          </ac:picMkLst>
        </pc:picChg>
        <pc:picChg chg="add mod modCrop">
          <ac:chgData name="Dipika Dash" userId="8be2f5a922f9d7a7" providerId="LiveId" clId="{1050513E-97BE-468F-8629-4658EC5A6919}" dt="2021-07-05T07:20:10.431" v="363" actId="14100"/>
          <ac:picMkLst>
            <pc:docMk/>
            <pc:sldMk cId="724512624" sldId="269"/>
            <ac:picMk id="8" creationId="{F1123150-F279-4A62-8579-2BD5CD73A33F}"/>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2">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I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47C9B81F-C347-4BEF-BFDF-29C42F48304A}" type="datetimeFigureOut">
              <a:rPr lang="en-US" smtClean="0"/>
              <a:pPr/>
              <a:t>7/5/2021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7C9B81F-C347-4BEF-BFDF-29C42F48304A}" type="datetimeFigureOut">
              <a:rPr lang="en-US" smtClean="0"/>
              <a:pPr/>
              <a:t>7/5/2021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7C9B81F-C347-4BEF-BFDF-29C42F48304A}" type="datetimeFigureOut">
              <a:rPr lang="en-US" smtClean="0"/>
              <a:pPr/>
              <a:t>7/5/2021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7C9B81F-C347-4BEF-BFDF-29C42F48304A}" type="datetimeFigureOut">
              <a:rPr lang="en-US" smtClean="0"/>
              <a:pPr/>
              <a:t>7/5/2021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7/5/2021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47C9B81F-C347-4BEF-BFDF-29C42F48304A}" type="datetimeFigureOut">
              <a:rPr lang="en-US" smtClean="0"/>
              <a:pPr/>
              <a:t>7/5/2021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47C9B81F-C347-4BEF-BFDF-29C42F48304A}" type="datetimeFigureOut">
              <a:rPr lang="en-US" smtClean="0"/>
              <a:pPr/>
              <a:t>7/5/2021</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47C9B81F-C347-4BEF-BFDF-29C42F48304A}" type="datetimeFigureOut">
              <a:rPr lang="en-US" smtClean="0"/>
              <a:pPr/>
              <a:t>7/5/2021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7/5/2021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7/5/2021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7/5/2021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7C9B81F-C347-4BEF-BFDF-29C42F48304A}" type="datetimeFigureOut">
              <a:rPr lang="en-US" smtClean="0"/>
              <a:pPr/>
              <a:t>7/5/2021</a:t>
            </a:fld>
            <a:endParaRPr lang="en-US" dirty="0">
              <a:solidFill>
                <a:schemeClr val="tx2">
                  <a:shade val="90000"/>
                </a:scheme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eaLnBrk="1" latinLnBrk="0" hangingPunct="1"/>
            <a:endParaRPr kumimoji="0" lang="en-US" dirty="0">
              <a:solidFill>
                <a:schemeClr val="tx2">
                  <a:shade val="90000"/>
                </a:scheme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comments" Target="../comments/comment1.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40"/>
            <a:ext cx="9144000" cy="1365860"/>
          </a:xfrm>
          <a:prstGeom prst="rect">
            <a:avLst/>
          </a:prstGeom>
          <a:noFill/>
          <a:ln>
            <a:noFill/>
          </a:ln>
        </p:spPr>
      </p:pic>
      <p:sp>
        <p:nvSpPr>
          <p:cNvPr id="57" name="Google Shape;57;p13"/>
          <p:cNvSpPr txBox="1"/>
          <p:nvPr/>
        </p:nvSpPr>
        <p:spPr>
          <a:xfrm>
            <a:off x="5967900" y="152804"/>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 name="Rectangle 5"/>
          <p:cNvSpPr/>
          <p:nvPr/>
        </p:nvSpPr>
        <p:spPr>
          <a:xfrm>
            <a:off x="5936712" y="1258816"/>
            <a:ext cx="2322089" cy="307777"/>
          </a:xfrm>
          <a:prstGeom prst="rect">
            <a:avLst/>
          </a:prstGeom>
        </p:spPr>
        <p:txBody>
          <a:bodyPr wrap="square">
            <a:spAutoFit/>
          </a:bodyPr>
          <a:lstStyle/>
          <a:p>
            <a:r>
              <a:rPr lang="en-US" b="1" dirty="0"/>
              <a:t>CLASS : NURSERY</a:t>
            </a:r>
          </a:p>
        </p:txBody>
      </p:sp>
      <p:sp>
        <p:nvSpPr>
          <p:cNvPr id="7" name="Rectangle 6"/>
          <p:cNvSpPr/>
          <p:nvPr/>
        </p:nvSpPr>
        <p:spPr>
          <a:xfrm>
            <a:off x="5969381" y="1653347"/>
            <a:ext cx="2256750" cy="307777"/>
          </a:xfrm>
          <a:prstGeom prst="rect">
            <a:avLst/>
          </a:prstGeom>
        </p:spPr>
        <p:txBody>
          <a:bodyPr wrap="square">
            <a:spAutoFit/>
          </a:bodyPr>
          <a:lstStyle/>
          <a:p>
            <a:r>
              <a:rPr lang="en-US" b="1" dirty="0"/>
              <a:t> DATE :     22.06.2021</a:t>
            </a:r>
          </a:p>
        </p:txBody>
      </p:sp>
      <p:sp>
        <p:nvSpPr>
          <p:cNvPr id="8" name="Rectangle 7"/>
          <p:cNvSpPr/>
          <p:nvPr/>
        </p:nvSpPr>
        <p:spPr>
          <a:xfrm>
            <a:off x="6003579" y="2064162"/>
            <a:ext cx="2121972" cy="307777"/>
          </a:xfrm>
          <a:prstGeom prst="rect">
            <a:avLst/>
          </a:prstGeom>
        </p:spPr>
        <p:txBody>
          <a:bodyPr wrap="square">
            <a:spAutoFit/>
          </a:bodyPr>
          <a:lstStyle/>
          <a:p>
            <a:r>
              <a:rPr lang="en" b="1" dirty="0"/>
              <a:t>SUBJECT : RHYMES </a:t>
            </a:r>
            <a:endParaRPr lang="en-US" dirty="0"/>
          </a:p>
        </p:txBody>
      </p:sp>
      <p:sp>
        <p:nvSpPr>
          <p:cNvPr id="9" name="Rectangle 8"/>
          <p:cNvSpPr/>
          <p:nvPr/>
        </p:nvSpPr>
        <p:spPr>
          <a:xfrm>
            <a:off x="6003579" y="2489442"/>
            <a:ext cx="3274100" cy="307777"/>
          </a:xfrm>
          <a:prstGeom prst="rect">
            <a:avLst/>
          </a:prstGeom>
        </p:spPr>
        <p:txBody>
          <a:bodyPr wrap="square">
            <a:spAutoFit/>
          </a:bodyPr>
          <a:lstStyle/>
          <a:p>
            <a:r>
              <a:rPr lang="en" b="1" dirty="0"/>
              <a:t>CHAPTER NUMBER-BK PG NO-4  </a:t>
            </a:r>
            <a:endParaRPr lang="en-US" dirty="0"/>
          </a:p>
        </p:txBody>
      </p:sp>
      <p:pic>
        <p:nvPicPr>
          <p:cNvPr id="11" name="Picture 10">
            <a:extLst>
              <a:ext uri="{FF2B5EF4-FFF2-40B4-BE49-F238E27FC236}">
                <a16:creationId xmlns:a16="http://schemas.microsoft.com/office/drawing/2014/main" id="{CABBDB32-7AB9-4634-AFD3-C3BA410EE1E7}"/>
              </a:ext>
            </a:extLst>
          </p:cNvPr>
          <p:cNvPicPr>
            <a:picLocks noChangeAspect="1"/>
          </p:cNvPicPr>
          <p:nvPr/>
        </p:nvPicPr>
        <p:blipFill rotWithShape="1">
          <a:blip r:embed="rId4"/>
          <a:srcRect t="4961" b="6770"/>
          <a:stretch/>
        </p:blipFill>
        <p:spPr>
          <a:xfrm>
            <a:off x="139285" y="507052"/>
            <a:ext cx="5208891" cy="3448368"/>
          </a:xfrm>
          <a:prstGeom prst="rect">
            <a:avLst/>
          </a:prstGeom>
        </p:spPr>
      </p:pic>
      <p:sp>
        <p:nvSpPr>
          <p:cNvPr id="12" name="TextBox 11">
            <a:extLst>
              <a:ext uri="{FF2B5EF4-FFF2-40B4-BE49-F238E27FC236}">
                <a16:creationId xmlns:a16="http://schemas.microsoft.com/office/drawing/2014/main" id="{2CC9301A-A122-4C5F-9A4D-0BA25199A0B0}"/>
              </a:ext>
            </a:extLst>
          </p:cNvPr>
          <p:cNvSpPr txBox="1"/>
          <p:nvPr/>
        </p:nvSpPr>
        <p:spPr>
          <a:xfrm>
            <a:off x="6003579" y="2914722"/>
            <a:ext cx="2742137" cy="307777"/>
          </a:xfrm>
          <a:prstGeom prst="rect">
            <a:avLst/>
          </a:prstGeom>
          <a:noFill/>
        </p:spPr>
        <p:txBody>
          <a:bodyPr wrap="square" rtlCol="0">
            <a:spAutoFit/>
          </a:bodyPr>
          <a:lstStyle/>
          <a:p>
            <a:r>
              <a:rPr lang="en-IN" b="1" dirty="0"/>
              <a:t>RHYMES: FRUITS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63;p14"/>
          <p:cNvPicPr preferRelativeResize="0"/>
          <p:nvPr/>
        </p:nvPicPr>
        <p:blipFill rotWithShape="1">
          <a:blip r:embed="rId2">
            <a:alphaModFix/>
          </a:blip>
          <a:srcRect/>
          <a:stretch/>
        </p:blipFill>
        <p:spPr>
          <a:xfrm>
            <a:off x="7776689" y="4305593"/>
            <a:ext cx="1232526" cy="611875"/>
          </a:xfrm>
          <a:prstGeom prst="rect">
            <a:avLst/>
          </a:prstGeom>
          <a:noFill/>
          <a:ln>
            <a:noFill/>
          </a:ln>
        </p:spPr>
      </p:pic>
      <p:pic>
        <p:nvPicPr>
          <p:cNvPr id="5" name="Picture 4">
            <a:extLst>
              <a:ext uri="{FF2B5EF4-FFF2-40B4-BE49-F238E27FC236}">
                <a16:creationId xmlns:a16="http://schemas.microsoft.com/office/drawing/2014/main" id="{E97964C7-920F-4CFF-862F-E02A212FF474}"/>
              </a:ext>
            </a:extLst>
          </p:cNvPr>
          <p:cNvPicPr>
            <a:picLocks noChangeAspect="1"/>
          </p:cNvPicPr>
          <p:nvPr/>
        </p:nvPicPr>
        <p:blipFill>
          <a:blip r:embed="rId3"/>
          <a:stretch>
            <a:fillRect/>
          </a:stretch>
        </p:blipFill>
        <p:spPr>
          <a:xfrm>
            <a:off x="116958" y="138224"/>
            <a:ext cx="4168757" cy="2945218"/>
          </a:xfrm>
          <a:prstGeom prst="rect">
            <a:avLst/>
          </a:prstGeom>
        </p:spPr>
      </p:pic>
      <p:pic>
        <p:nvPicPr>
          <p:cNvPr id="7" name="Picture 6">
            <a:extLst>
              <a:ext uri="{FF2B5EF4-FFF2-40B4-BE49-F238E27FC236}">
                <a16:creationId xmlns:a16="http://schemas.microsoft.com/office/drawing/2014/main" id="{1779BA79-D319-46B7-B8CA-6B3FCF80A4A2}"/>
              </a:ext>
            </a:extLst>
          </p:cNvPr>
          <p:cNvPicPr>
            <a:picLocks noChangeAspect="1"/>
          </p:cNvPicPr>
          <p:nvPr/>
        </p:nvPicPr>
        <p:blipFill>
          <a:blip r:embed="rId4"/>
          <a:stretch>
            <a:fillRect/>
          </a:stretch>
        </p:blipFill>
        <p:spPr>
          <a:xfrm>
            <a:off x="4464308" y="138225"/>
            <a:ext cx="4544907" cy="2945218"/>
          </a:xfrm>
          <a:prstGeom prst="rect">
            <a:avLst/>
          </a:prstGeom>
        </p:spPr>
      </p:pic>
      <p:sp>
        <p:nvSpPr>
          <p:cNvPr id="8" name="TextBox 7">
            <a:extLst>
              <a:ext uri="{FF2B5EF4-FFF2-40B4-BE49-F238E27FC236}">
                <a16:creationId xmlns:a16="http://schemas.microsoft.com/office/drawing/2014/main" id="{B1DA42E8-7F6A-422F-9806-CEA1334A2F8F}"/>
              </a:ext>
            </a:extLst>
          </p:cNvPr>
          <p:cNvSpPr txBox="1"/>
          <p:nvPr/>
        </p:nvSpPr>
        <p:spPr>
          <a:xfrm>
            <a:off x="3211034" y="3604437"/>
            <a:ext cx="2328530" cy="584775"/>
          </a:xfrm>
          <a:prstGeom prst="rect">
            <a:avLst/>
          </a:prstGeom>
          <a:noFill/>
        </p:spPr>
        <p:txBody>
          <a:bodyPr wrap="square" rtlCol="0">
            <a:spAutoFit/>
          </a:bodyPr>
          <a:lstStyle/>
          <a:p>
            <a:r>
              <a:rPr lang="en-IN" sz="3200" dirty="0">
                <a:solidFill>
                  <a:srgbClr val="00B050"/>
                </a:solidFill>
                <a:latin typeface="Arial Black" panose="020B0A04020102020204" pitchFamily="34" charset="0"/>
              </a:rPr>
              <a:t>JUNGLE</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a:stretch/>
        </p:blipFill>
        <p:spPr>
          <a:xfrm>
            <a:off x="7776689" y="4531625"/>
            <a:ext cx="1232526" cy="611875"/>
          </a:xfrm>
          <a:prstGeom prst="rect">
            <a:avLst/>
          </a:prstGeom>
          <a:noFill/>
          <a:ln>
            <a:noFill/>
          </a:ln>
        </p:spPr>
      </p:pic>
      <p:sp>
        <p:nvSpPr>
          <p:cNvPr id="64" name="Google Shape;64;p14"/>
          <p:cNvSpPr txBox="1"/>
          <p:nvPr/>
        </p:nvSpPr>
        <p:spPr>
          <a:xfrm>
            <a:off x="272675" y="285049"/>
            <a:ext cx="8688300" cy="356849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4DEAC0BC-AA0E-4D22-95C8-C22943996989}"/>
              </a:ext>
            </a:extLst>
          </p:cNvPr>
          <p:cNvPicPr>
            <a:picLocks noChangeAspect="1"/>
          </p:cNvPicPr>
          <p:nvPr/>
        </p:nvPicPr>
        <p:blipFill>
          <a:blip r:embed="rId4"/>
          <a:stretch>
            <a:fillRect/>
          </a:stretch>
        </p:blipFill>
        <p:spPr>
          <a:xfrm>
            <a:off x="4093535" y="170121"/>
            <a:ext cx="4867440" cy="3239060"/>
          </a:xfrm>
          <a:prstGeom prst="rect">
            <a:avLst/>
          </a:prstGeom>
        </p:spPr>
      </p:pic>
      <p:pic>
        <p:nvPicPr>
          <p:cNvPr id="5" name="Picture 4">
            <a:extLst>
              <a:ext uri="{FF2B5EF4-FFF2-40B4-BE49-F238E27FC236}">
                <a16:creationId xmlns:a16="http://schemas.microsoft.com/office/drawing/2014/main" id="{7FE352D6-37AB-4744-9648-FC9EB6493B61}"/>
              </a:ext>
            </a:extLst>
          </p:cNvPr>
          <p:cNvPicPr>
            <a:picLocks noChangeAspect="1"/>
          </p:cNvPicPr>
          <p:nvPr/>
        </p:nvPicPr>
        <p:blipFill>
          <a:blip r:embed="rId5"/>
          <a:stretch>
            <a:fillRect/>
          </a:stretch>
        </p:blipFill>
        <p:spPr>
          <a:xfrm>
            <a:off x="183024" y="102293"/>
            <a:ext cx="3591533" cy="3417083"/>
          </a:xfrm>
          <a:prstGeom prst="rect">
            <a:avLst/>
          </a:prstGeom>
        </p:spPr>
      </p:pic>
      <p:sp>
        <p:nvSpPr>
          <p:cNvPr id="6" name="TextBox 5">
            <a:extLst>
              <a:ext uri="{FF2B5EF4-FFF2-40B4-BE49-F238E27FC236}">
                <a16:creationId xmlns:a16="http://schemas.microsoft.com/office/drawing/2014/main" id="{8806FDB8-B679-4697-B75D-9550997F7B0A}"/>
              </a:ext>
            </a:extLst>
          </p:cNvPr>
          <p:cNvSpPr txBox="1"/>
          <p:nvPr/>
        </p:nvSpPr>
        <p:spPr>
          <a:xfrm>
            <a:off x="2998382" y="3743910"/>
            <a:ext cx="2190305" cy="584775"/>
          </a:xfrm>
          <a:prstGeom prst="rect">
            <a:avLst/>
          </a:prstGeom>
          <a:noFill/>
        </p:spPr>
        <p:txBody>
          <a:bodyPr wrap="square" rtlCol="0">
            <a:spAutoFit/>
          </a:bodyPr>
          <a:lstStyle/>
          <a:p>
            <a:r>
              <a:rPr lang="en-IN" sz="3200" b="1" dirty="0">
                <a:solidFill>
                  <a:srgbClr val="00B050"/>
                </a:solidFill>
              </a:rPr>
              <a:t>BANANA</a:t>
            </a:r>
            <a:r>
              <a:rPr lang="en-IN" sz="3200" dirty="0"/>
              <a:t> </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04502B-68D7-4EC7-B53B-3F4F5A473769}"/>
              </a:ext>
            </a:extLst>
          </p:cNvPr>
          <p:cNvPicPr>
            <a:picLocks noChangeAspect="1"/>
          </p:cNvPicPr>
          <p:nvPr/>
        </p:nvPicPr>
        <p:blipFill>
          <a:blip r:embed="rId2"/>
          <a:stretch>
            <a:fillRect/>
          </a:stretch>
        </p:blipFill>
        <p:spPr>
          <a:xfrm>
            <a:off x="115186" y="252080"/>
            <a:ext cx="3810000" cy="3810000"/>
          </a:xfrm>
          <a:prstGeom prst="rect">
            <a:avLst/>
          </a:prstGeom>
        </p:spPr>
      </p:pic>
      <p:sp>
        <p:nvSpPr>
          <p:cNvPr id="6" name="TextBox 5">
            <a:extLst>
              <a:ext uri="{FF2B5EF4-FFF2-40B4-BE49-F238E27FC236}">
                <a16:creationId xmlns:a16="http://schemas.microsoft.com/office/drawing/2014/main" id="{7341ECC1-1B2D-481E-8522-9152D9EAB7A2}"/>
              </a:ext>
            </a:extLst>
          </p:cNvPr>
          <p:cNvSpPr txBox="1"/>
          <p:nvPr/>
        </p:nvSpPr>
        <p:spPr>
          <a:xfrm>
            <a:off x="4086447" y="999461"/>
            <a:ext cx="4880344"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IN" sz="3600" dirty="0"/>
              <a:t>I walked through the jungle</a:t>
            </a:r>
          </a:p>
          <a:p>
            <a:r>
              <a:rPr lang="en-IN" sz="3600" dirty="0"/>
              <a:t>What did I see??</a:t>
            </a:r>
          </a:p>
          <a:p>
            <a:r>
              <a:rPr lang="en-IN" sz="3600" dirty="0"/>
              <a:t>Big green banana Hanging from the tree.</a:t>
            </a:r>
          </a:p>
        </p:txBody>
      </p:sp>
    </p:spTree>
    <p:extLst>
      <p:ext uri="{BB962C8B-B14F-4D97-AF65-F5344CB8AC3E}">
        <p14:creationId xmlns:p14="http://schemas.microsoft.com/office/powerpoint/2010/main" val="32959250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DDCB38-39EA-4558-BFC2-EB9CA254DD15}"/>
              </a:ext>
            </a:extLst>
          </p:cNvPr>
          <p:cNvSpPr txBox="1"/>
          <p:nvPr/>
        </p:nvSpPr>
        <p:spPr>
          <a:xfrm>
            <a:off x="3519377" y="318977"/>
            <a:ext cx="5103629" cy="39703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IN" sz="3600" dirty="0"/>
              <a:t>I chopped down a bunch</a:t>
            </a:r>
          </a:p>
          <a:p>
            <a:r>
              <a:rPr lang="en-IN" sz="3600" dirty="0"/>
              <a:t> </a:t>
            </a:r>
          </a:p>
          <a:p>
            <a:r>
              <a:rPr lang="en-IN" sz="3600" dirty="0"/>
              <a:t>And set them in the sun</a:t>
            </a:r>
          </a:p>
          <a:p>
            <a:endParaRPr lang="en-IN" sz="3600" dirty="0"/>
          </a:p>
          <a:p>
            <a:r>
              <a:rPr lang="en-IN" sz="3600" dirty="0"/>
              <a:t>When they turned yellow</a:t>
            </a:r>
          </a:p>
          <a:p>
            <a:r>
              <a:rPr lang="en-IN" sz="3600" dirty="0"/>
              <a:t> </a:t>
            </a:r>
          </a:p>
          <a:p>
            <a:r>
              <a:rPr lang="en-IN" sz="3600" dirty="0"/>
              <a:t>I ate each one</a:t>
            </a:r>
          </a:p>
        </p:txBody>
      </p:sp>
      <p:pic>
        <p:nvPicPr>
          <p:cNvPr id="8" name="Picture 7">
            <a:extLst>
              <a:ext uri="{FF2B5EF4-FFF2-40B4-BE49-F238E27FC236}">
                <a16:creationId xmlns:a16="http://schemas.microsoft.com/office/drawing/2014/main" id="{F1123150-F279-4A62-8579-2BD5CD73A33F}"/>
              </a:ext>
            </a:extLst>
          </p:cNvPr>
          <p:cNvPicPr>
            <a:picLocks noChangeAspect="1"/>
          </p:cNvPicPr>
          <p:nvPr/>
        </p:nvPicPr>
        <p:blipFill rotWithShape="1">
          <a:blip r:embed="rId2"/>
          <a:srcRect b="5192"/>
          <a:stretch/>
        </p:blipFill>
        <p:spPr>
          <a:xfrm>
            <a:off x="125486" y="318976"/>
            <a:ext cx="2798467" cy="4178595"/>
          </a:xfrm>
          <a:prstGeom prst="rect">
            <a:avLst/>
          </a:prstGeom>
        </p:spPr>
      </p:pic>
    </p:spTree>
    <p:extLst>
      <p:ext uri="{BB962C8B-B14F-4D97-AF65-F5344CB8AC3E}">
        <p14:creationId xmlns:p14="http://schemas.microsoft.com/office/powerpoint/2010/main" val="7245126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a:stretch/>
        </p:blipFill>
        <p:spPr>
          <a:xfrm>
            <a:off x="7787575" y="437887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78;p16"/>
          <p:cNvSpPr txBox="1"/>
          <p:nvPr/>
        </p:nvSpPr>
        <p:spPr>
          <a:xfrm>
            <a:off x="566996" y="754386"/>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TotalTime>
  <Words>68</Words>
  <Application>Microsoft Office PowerPoint</Application>
  <PresentationFormat>On-screen Show (16:9)</PresentationFormat>
  <Paragraphs>21</Paragraphs>
  <Slides>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Dipika Dash</cp:lastModifiedBy>
  <cp:revision>29</cp:revision>
  <dcterms:modified xsi:type="dcterms:W3CDTF">2021-07-05T07:24:24Z</dcterms:modified>
</cp:coreProperties>
</file>