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3" r:id="rId1"/>
  </p:sldMasterIdLst>
  <p:notesMasterIdLst>
    <p:notesMasterId r:id="rId7"/>
  </p:notesMasterIdLst>
  <p:sldIdLst>
    <p:sldId id="256" r:id="rId2"/>
    <p:sldId id="266" r:id="rId3"/>
    <p:sldId id="267" r:id="rId4"/>
    <p:sldId id="268" r:id="rId5"/>
    <p:sldId id="259" r:id="rId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816" y="8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pika Dash" userId="8be2f5a922f9d7a7" providerId="LiveId" clId="{DDB6B4BC-561F-446B-9A1E-91C14709E271}"/>
    <pc:docChg chg="undo custSel addSld delSld modSld">
      <pc:chgData name="Dipika Dash" userId="8be2f5a922f9d7a7" providerId="LiveId" clId="{DDB6B4BC-561F-446B-9A1E-91C14709E271}" dt="2021-07-19T11:08:54.851" v="204"/>
      <pc:docMkLst>
        <pc:docMk/>
      </pc:docMkLst>
      <pc:sldChg chg="addSp delSp modSp mod modTransition">
        <pc:chgData name="Dipika Dash" userId="8be2f5a922f9d7a7" providerId="LiveId" clId="{DDB6B4BC-561F-446B-9A1E-91C14709E271}" dt="2021-07-19T11:06:55.226" v="192"/>
        <pc:sldMkLst>
          <pc:docMk/>
          <pc:sldMk cId="0" sldId="256"/>
        </pc:sldMkLst>
        <pc:spChg chg="mod">
          <ac:chgData name="Dipika Dash" userId="8be2f5a922f9d7a7" providerId="LiveId" clId="{DDB6B4BC-561F-446B-9A1E-91C14709E271}" dt="2021-07-19T10:44:49.322" v="15" actId="20577"/>
          <ac:spMkLst>
            <pc:docMk/>
            <pc:sldMk cId="0" sldId="256"/>
            <ac:spMk id="7" creationId="{00000000-0000-0000-0000-000000000000}"/>
          </ac:spMkLst>
        </pc:spChg>
        <pc:spChg chg="mod">
          <ac:chgData name="Dipika Dash" userId="8be2f5a922f9d7a7" providerId="LiveId" clId="{DDB6B4BC-561F-446B-9A1E-91C14709E271}" dt="2021-07-19T10:44:59.916" v="16" actId="1076"/>
          <ac:spMkLst>
            <pc:docMk/>
            <pc:sldMk cId="0" sldId="256"/>
            <ac:spMk id="8" creationId="{00000000-0000-0000-0000-000000000000}"/>
          </ac:spMkLst>
        </pc:spChg>
        <pc:spChg chg="mod">
          <ac:chgData name="Dipika Dash" userId="8be2f5a922f9d7a7" providerId="LiveId" clId="{DDB6B4BC-561F-446B-9A1E-91C14709E271}" dt="2021-07-19T10:46:36.232" v="87" actId="207"/>
          <ac:spMkLst>
            <pc:docMk/>
            <pc:sldMk cId="0" sldId="256"/>
            <ac:spMk id="9" creationId="{00000000-0000-0000-0000-000000000000}"/>
          </ac:spMkLst>
        </pc:spChg>
        <pc:spChg chg="mod">
          <ac:chgData name="Dipika Dash" userId="8be2f5a922f9d7a7" providerId="LiveId" clId="{DDB6B4BC-561F-446B-9A1E-91C14709E271}" dt="2021-07-19T10:45:09.229" v="18" actId="1076"/>
          <ac:spMkLst>
            <pc:docMk/>
            <pc:sldMk cId="0" sldId="256"/>
            <ac:spMk id="10" creationId="{00000000-0000-0000-0000-000000000000}"/>
          </ac:spMkLst>
        </pc:spChg>
        <pc:spChg chg="mod">
          <ac:chgData name="Dipika Dash" userId="8be2f5a922f9d7a7" providerId="LiveId" clId="{DDB6B4BC-561F-446B-9A1E-91C14709E271}" dt="2021-07-19T10:46:37.697" v="88" actId="1076"/>
          <ac:spMkLst>
            <pc:docMk/>
            <pc:sldMk cId="0" sldId="256"/>
            <ac:spMk id="56" creationId="{00000000-0000-0000-0000-000000000000}"/>
          </ac:spMkLst>
        </pc:spChg>
        <pc:picChg chg="add mod">
          <ac:chgData name="Dipika Dash" userId="8be2f5a922f9d7a7" providerId="LiveId" clId="{DDB6B4BC-561F-446B-9A1E-91C14709E271}" dt="2021-07-19T10:44:24.354" v="6" actId="1076"/>
          <ac:picMkLst>
            <pc:docMk/>
            <pc:sldMk cId="0" sldId="256"/>
            <ac:picMk id="3" creationId="{82EC04CF-0C94-4951-AD40-0650D610C3F8}"/>
          </ac:picMkLst>
        </pc:picChg>
        <pc:picChg chg="del">
          <ac:chgData name="Dipika Dash" userId="8be2f5a922f9d7a7" providerId="LiveId" clId="{DDB6B4BC-561F-446B-9A1E-91C14709E271}" dt="2021-07-19T10:44:05.037" v="0" actId="478"/>
          <ac:picMkLst>
            <pc:docMk/>
            <pc:sldMk cId="0" sldId="256"/>
            <ac:picMk id="5" creationId="{00000000-0000-0000-0000-000000000000}"/>
          </ac:picMkLst>
        </pc:picChg>
      </pc:sldChg>
      <pc:sldChg chg="addSp delSp modSp mod modTransition modAnim">
        <pc:chgData name="Dipika Dash" userId="8be2f5a922f9d7a7" providerId="LiveId" clId="{DDB6B4BC-561F-446B-9A1E-91C14709E271}" dt="2021-07-19T11:07:44.473" v="198"/>
        <pc:sldMkLst>
          <pc:docMk/>
          <pc:sldMk cId="0" sldId="266"/>
        </pc:sldMkLst>
        <pc:spChg chg="del mod">
          <ac:chgData name="Dipika Dash" userId="8be2f5a922f9d7a7" providerId="LiveId" clId="{DDB6B4BC-561F-446B-9A1E-91C14709E271}" dt="2021-07-19T10:46:49.125" v="91" actId="478"/>
          <ac:spMkLst>
            <pc:docMk/>
            <pc:sldMk cId="0" sldId="266"/>
            <ac:spMk id="3" creationId="{00000000-0000-0000-0000-000000000000}"/>
          </ac:spMkLst>
        </pc:spChg>
        <pc:spChg chg="add del mod">
          <ac:chgData name="Dipika Dash" userId="8be2f5a922f9d7a7" providerId="LiveId" clId="{DDB6B4BC-561F-446B-9A1E-91C14709E271}" dt="2021-07-19T10:53:36.446" v="112" actId="767"/>
          <ac:spMkLst>
            <pc:docMk/>
            <pc:sldMk cId="0" sldId="266"/>
            <ac:spMk id="8" creationId="{1716F42E-777C-4E54-8D3B-726FDEE4C584}"/>
          </ac:spMkLst>
        </pc:spChg>
        <pc:spChg chg="add mod">
          <ac:chgData name="Dipika Dash" userId="8be2f5a922f9d7a7" providerId="LiveId" clId="{DDB6B4BC-561F-446B-9A1E-91C14709E271}" dt="2021-07-19T10:54:16.940" v="133" actId="13822"/>
          <ac:spMkLst>
            <pc:docMk/>
            <pc:sldMk cId="0" sldId="266"/>
            <ac:spMk id="9" creationId="{2B8C9B43-BDCA-4F9F-B5B7-F078684ACCCA}"/>
          </ac:spMkLst>
        </pc:spChg>
        <pc:spChg chg="add del mod">
          <ac:chgData name="Dipika Dash" userId="8be2f5a922f9d7a7" providerId="LiveId" clId="{DDB6B4BC-561F-446B-9A1E-91C14709E271}" dt="2021-07-19T10:55:04.261" v="154"/>
          <ac:spMkLst>
            <pc:docMk/>
            <pc:sldMk cId="0" sldId="266"/>
            <ac:spMk id="10" creationId="{447478B9-15FD-4689-B4B3-C59060E8C32D}"/>
          </ac:spMkLst>
        </pc:spChg>
        <pc:spChg chg="add del mod">
          <ac:chgData name="Dipika Dash" userId="8be2f5a922f9d7a7" providerId="LiveId" clId="{DDB6B4BC-561F-446B-9A1E-91C14709E271}" dt="2021-07-19T10:55:04.261" v="156"/>
          <ac:spMkLst>
            <pc:docMk/>
            <pc:sldMk cId="0" sldId="266"/>
            <ac:spMk id="11" creationId="{89881B44-62B4-4477-B473-5CF093955B64}"/>
          </ac:spMkLst>
        </pc:spChg>
        <pc:spChg chg="add mod">
          <ac:chgData name="Dipika Dash" userId="8be2f5a922f9d7a7" providerId="LiveId" clId="{DDB6B4BC-561F-446B-9A1E-91C14709E271}" dt="2021-07-19T10:55:01.931" v="152" actId="403"/>
          <ac:spMkLst>
            <pc:docMk/>
            <pc:sldMk cId="0" sldId="266"/>
            <ac:spMk id="12" creationId="{1495673E-3ABA-4AB5-952B-265AD59BCB85}"/>
          </ac:spMkLst>
        </pc:spChg>
        <pc:picChg chg="add mod">
          <ac:chgData name="Dipika Dash" userId="8be2f5a922f9d7a7" providerId="LiveId" clId="{DDB6B4BC-561F-446B-9A1E-91C14709E271}" dt="2021-07-19T10:53:14.193" v="106" actId="1076"/>
          <ac:picMkLst>
            <pc:docMk/>
            <pc:sldMk cId="0" sldId="266"/>
            <ac:picMk id="5" creationId="{C760D4FF-94FF-4951-8ABE-15500D47A0CB}"/>
          </ac:picMkLst>
        </pc:picChg>
        <pc:picChg chg="add mod">
          <ac:chgData name="Dipika Dash" userId="8be2f5a922f9d7a7" providerId="LiveId" clId="{DDB6B4BC-561F-446B-9A1E-91C14709E271}" dt="2021-07-19T10:53:11.470" v="105" actId="1076"/>
          <ac:picMkLst>
            <pc:docMk/>
            <pc:sldMk cId="0" sldId="266"/>
            <ac:picMk id="7" creationId="{E2EDCB2D-5CDD-40EE-8334-A1857477AF9F}"/>
          </ac:picMkLst>
        </pc:picChg>
      </pc:sldChg>
      <pc:sldChg chg="addSp delSp modSp add del mod modTransition modAnim">
        <pc:chgData name="Dipika Dash" userId="8be2f5a922f9d7a7" providerId="LiveId" clId="{DDB6B4BC-561F-446B-9A1E-91C14709E271}" dt="2021-07-19T11:08:46.924" v="203"/>
        <pc:sldMkLst>
          <pc:docMk/>
          <pc:sldMk cId="0" sldId="267"/>
        </pc:sldMkLst>
        <pc:spChg chg="mod">
          <ac:chgData name="Dipika Dash" userId="8be2f5a922f9d7a7" providerId="LiveId" clId="{DDB6B4BC-561F-446B-9A1E-91C14709E271}" dt="2021-07-19T11:00:40.396" v="178" actId="2710"/>
          <ac:spMkLst>
            <pc:docMk/>
            <pc:sldMk cId="0" sldId="267"/>
            <ac:spMk id="65" creationId="{00000000-0000-0000-0000-000000000000}"/>
          </ac:spMkLst>
        </pc:spChg>
        <pc:picChg chg="add mod modCrop">
          <ac:chgData name="Dipika Dash" userId="8be2f5a922f9d7a7" providerId="LiveId" clId="{DDB6B4BC-561F-446B-9A1E-91C14709E271}" dt="2021-07-19T10:59:02.262" v="166" actId="14100"/>
          <ac:picMkLst>
            <pc:docMk/>
            <pc:sldMk cId="0" sldId="267"/>
            <ac:picMk id="3" creationId="{7EDC7B3B-6725-4AC8-951B-BDD21B546C9C}"/>
          </ac:picMkLst>
        </pc:picChg>
        <pc:picChg chg="del mod">
          <ac:chgData name="Dipika Dash" userId="8be2f5a922f9d7a7" providerId="LiveId" clId="{DDB6B4BC-561F-446B-9A1E-91C14709E271}" dt="2021-07-19T10:55:19.577" v="160" actId="478"/>
          <ac:picMkLst>
            <pc:docMk/>
            <pc:sldMk cId="0" sldId="267"/>
            <ac:picMk id="1027" creationId="{00000000-0000-0000-0000-000000000000}"/>
          </ac:picMkLst>
        </pc:picChg>
      </pc:sldChg>
      <pc:sldChg chg="addSp delSp modSp new mod modTransition">
        <pc:chgData name="Dipika Dash" userId="8be2f5a922f9d7a7" providerId="LiveId" clId="{DDB6B4BC-561F-446B-9A1E-91C14709E271}" dt="2021-07-19T11:08:54.851" v="204"/>
        <pc:sldMkLst>
          <pc:docMk/>
          <pc:sldMk cId="3856998693" sldId="268"/>
        </pc:sldMkLst>
        <pc:spChg chg="del mod">
          <ac:chgData name="Dipika Dash" userId="8be2f5a922f9d7a7" providerId="LiveId" clId="{DDB6B4BC-561F-446B-9A1E-91C14709E271}" dt="2021-07-19T11:00:59.549" v="181" actId="478"/>
          <ac:spMkLst>
            <pc:docMk/>
            <pc:sldMk cId="3856998693" sldId="268"/>
            <ac:spMk id="2" creationId="{1CB89EBA-4A57-44D8-B405-46F5186DDBA3}"/>
          </ac:spMkLst>
        </pc:spChg>
        <pc:spChg chg="del mod">
          <ac:chgData name="Dipika Dash" userId="8be2f5a922f9d7a7" providerId="LiveId" clId="{DDB6B4BC-561F-446B-9A1E-91C14709E271}" dt="2021-07-19T11:01:03.046" v="183" actId="478"/>
          <ac:spMkLst>
            <pc:docMk/>
            <pc:sldMk cId="3856998693" sldId="268"/>
            <ac:spMk id="3" creationId="{DB0D3ABA-AB58-4887-B61A-C5D3B2491F2C}"/>
          </ac:spMkLst>
        </pc:spChg>
        <pc:picChg chg="add del mod">
          <ac:chgData name="Dipika Dash" userId="8be2f5a922f9d7a7" providerId="LiveId" clId="{DDB6B4BC-561F-446B-9A1E-91C14709E271}" dt="2021-07-19T11:05:38.199" v="185" actId="931"/>
          <ac:picMkLst>
            <pc:docMk/>
            <pc:sldMk cId="3856998693" sldId="268"/>
            <ac:picMk id="5" creationId="{4D144014-DE08-431C-92C1-EF786797A977}"/>
          </ac:picMkLst>
        </pc:picChg>
        <pc:picChg chg="add mod">
          <ac:chgData name="Dipika Dash" userId="8be2f5a922f9d7a7" providerId="LiveId" clId="{DDB6B4BC-561F-446B-9A1E-91C14709E271}" dt="2021-07-19T11:06:21.577" v="190" actId="14100"/>
          <ac:picMkLst>
            <pc:docMk/>
            <pc:sldMk cId="3856998693" sldId="268"/>
            <ac:picMk id="7" creationId="{22B82280-81EE-4EE3-89EA-A0785FB07728}"/>
          </ac:picMkLst>
        </pc:picChg>
        <pc:picChg chg="add mod">
          <ac:chgData name="Dipika Dash" userId="8be2f5a922f9d7a7" providerId="LiveId" clId="{DDB6B4BC-561F-446B-9A1E-91C14709E271}" dt="2021-07-19T11:06:32.494" v="191"/>
          <ac:picMkLst>
            <pc:docMk/>
            <pc:sldMk cId="3856998693" sldId="268"/>
            <ac:picMk id="8" creationId="{317633E4-326A-4F31-8A2D-7101D3C54311}"/>
          </ac:picMkLst>
        </pc:pic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0"/>
            <a:ext cx="7772400" cy="1102519"/>
          </a:xfrm>
        </p:spPr>
        <p:txBody>
          <a:bodyPr/>
          <a:lstStyle/>
          <a:p>
            <a:r>
              <a:rPr lang="en-US"/>
              <a:t>Click to edit Master title style</a:t>
            </a:r>
            <a:endParaRPr lang="en-IN"/>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47C9B81F-C347-4BEF-BFDF-29C42F48304A}"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47C9B81F-C347-4BEF-BFDF-29C42F48304A}"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2"/>
            <a:ext cx="2057400" cy="329088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154782"/>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47C9B81F-C347-4BEF-BFDF-29C42F48304A}"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47C9B81F-C347-4BEF-BFDF-29C42F48304A}"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pPr/>
              <a:t>7/19/2021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90011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47C9B81F-C347-4BEF-BFDF-29C42F48304A}" type="datetimeFigureOut">
              <a:rPr lang="en-US" smtClean="0"/>
              <a:pPr/>
              <a:t>7/19/2021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8"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47C9B81F-C347-4BEF-BFDF-29C42F48304A}" type="datetimeFigureOut">
              <a:rPr lang="en-US" smtClean="0"/>
              <a:pPr/>
              <a:t>7/19/2021</a:t>
            </a:fld>
            <a:endParaRPr lang="en-US"/>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47C9B81F-C347-4BEF-BFDF-29C42F48304A}" type="datetimeFigureOut">
              <a:rPr lang="en-US" smtClean="0"/>
              <a:pPr/>
              <a:t>7/19/2021</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pPr/>
              <a:t>7/19/2021</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04787"/>
            <a:ext cx="3008313" cy="871538"/>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3"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7/19/2021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pPr/>
              <a:t>7/19/2021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47C9B81F-C347-4BEF-BFDF-29C42F48304A}" type="datetimeFigureOut">
              <a:rPr lang="en-US" smtClean="0"/>
              <a:pPr/>
              <a:t>7/19/2021</a:t>
            </a:fld>
            <a:endParaRPr lang="en-US" dirty="0">
              <a:solidFill>
                <a:schemeClr val="tx2">
                  <a:shade val="90000"/>
                </a:scheme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pPr algn="l" eaLnBrk="1" latinLnBrk="0" hangingPunct="1"/>
            <a:endParaRPr kumimoji="0" lang="en-US" dirty="0">
              <a:solidFill>
                <a:schemeClr val="tx2">
                  <a:shade val="90000"/>
                </a:scheme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12.xml"/><Relationship Id="rId4" Type="http://schemas.openxmlformats.org/officeDocument/2006/relationships/image" Target="../media/image5.gif"/></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comments" Target="../comments/comment1.xml"/><Relationship Id="rId4" Type="http://schemas.openxmlformats.org/officeDocument/2006/relationships/image" Target="../media/image6.jp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40"/>
            <a:ext cx="9144000" cy="1365860"/>
          </a:xfrm>
          <a:prstGeom prst="rect">
            <a:avLst/>
          </a:prstGeom>
          <a:noFill/>
          <a:ln>
            <a:noFill/>
          </a:ln>
        </p:spPr>
      </p:pic>
      <p:sp>
        <p:nvSpPr>
          <p:cNvPr id="56" name="Google Shape;56;p13"/>
          <p:cNvSpPr txBox="1"/>
          <p:nvPr/>
        </p:nvSpPr>
        <p:spPr>
          <a:xfrm>
            <a:off x="4689704" y="1031358"/>
            <a:ext cx="3426880" cy="2394252"/>
          </a:xfrm>
          <a:prstGeom prst="rect">
            <a:avLst/>
          </a:prstGeom>
          <a:ln/>
        </p:spPr>
        <p:style>
          <a:lnRef idx="2">
            <a:schemeClr val="dk1"/>
          </a:lnRef>
          <a:fillRef idx="1">
            <a:schemeClr val="lt1"/>
          </a:fillRef>
          <a:effectRef idx="0">
            <a:schemeClr val="dk1"/>
          </a:effectRef>
          <a:fontRef idx="minor">
            <a:schemeClr val="dk1"/>
          </a:fontRef>
        </p:style>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endParaRPr sz="2900" b="1" i="0" u="none" strike="noStrike" cap="none">
              <a:solidFill>
                <a:srgbClr val="FF0000"/>
              </a:solidFill>
              <a:latin typeface="Calibri"/>
              <a:ea typeface="Calibri"/>
              <a:cs typeface="Calibri"/>
              <a:sym typeface="Calibri"/>
            </a:endParaRPr>
          </a:p>
        </p:txBody>
      </p:sp>
      <p:sp>
        <p:nvSpPr>
          <p:cNvPr id="57" name="Google Shape;57;p13"/>
          <p:cNvSpPr txBox="1"/>
          <p:nvPr/>
        </p:nvSpPr>
        <p:spPr>
          <a:xfrm>
            <a:off x="5967900" y="152804"/>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6" name="Rectangle 5"/>
          <p:cNvSpPr/>
          <p:nvPr/>
        </p:nvSpPr>
        <p:spPr>
          <a:xfrm>
            <a:off x="4850065" y="1238218"/>
            <a:ext cx="2322089" cy="307777"/>
          </a:xfrm>
          <a:prstGeom prst="rect">
            <a:avLst/>
          </a:prstGeom>
        </p:spPr>
        <p:txBody>
          <a:bodyPr wrap="square">
            <a:spAutoFit/>
          </a:bodyPr>
          <a:lstStyle/>
          <a:p>
            <a:r>
              <a:rPr lang="en-US" b="1" dirty="0"/>
              <a:t>CLASS : NURSERY</a:t>
            </a:r>
          </a:p>
        </p:txBody>
      </p:sp>
      <p:sp>
        <p:nvSpPr>
          <p:cNvPr id="7" name="Rectangle 6"/>
          <p:cNvSpPr/>
          <p:nvPr/>
        </p:nvSpPr>
        <p:spPr>
          <a:xfrm>
            <a:off x="4770822" y="1703077"/>
            <a:ext cx="2256750" cy="307777"/>
          </a:xfrm>
          <a:prstGeom prst="rect">
            <a:avLst/>
          </a:prstGeom>
        </p:spPr>
        <p:txBody>
          <a:bodyPr wrap="square">
            <a:spAutoFit/>
          </a:bodyPr>
          <a:lstStyle/>
          <a:p>
            <a:r>
              <a:rPr lang="en-US" b="1" dirty="0"/>
              <a:t> DATE :     20.07.2021</a:t>
            </a:r>
          </a:p>
        </p:txBody>
      </p:sp>
      <p:sp>
        <p:nvSpPr>
          <p:cNvPr id="8" name="Rectangle 7"/>
          <p:cNvSpPr/>
          <p:nvPr/>
        </p:nvSpPr>
        <p:spPr>
          <a:xfrm>
            <a:off x="4811437" y="2228166"/>
            <a:ext cx="1181734" cy="307777"/>
          </a:xfrm>
          <a:prstGeom prst="rect">
            <a:avLst/>
          </a:prstGeom>
        </p:spPr>
        <p:txBody>
          <a:bodyPr wrap="none">
            <a:spAutoFit/>
          </a:bodyPr>
          <a:lstStyle/>
          <a:p>
            <a:r>
              <a:rPr lang="en" b="1" dirty="0"/>
              <a:t>SUBJECT : </a:t>
            </a:r>
            <a:endParaRPr lang="en-US" dirty="0"/>
          </a:p>
        </p:txBody>
      </p:sp>
      <p:sp>
        <p:nvSpPr>
          <p:cNvPr id="9" name="Rectangle 8"/>
          <p:cNvSpPr/>
          <p:nvPr/>
        </p:nvSpPr>
        <p:spPr>
          <a:xfrm>
            <a:off x="4842484" y="2676113"/>
            <a:ext cx="3274100" cy="307777"/>
          </a:xfrm>
          <a:prstGeom prst="rect">
            <a:avLst/>
          </a:prstGeom>
        </p:spPr>
        <p:txBody>
          <a:bodyPr wrap="square">
            <a:spAutoFit/>
          </a:bodyPr>
          <a:lstStyle/>
          <a:p>
            <a:r>
              <a:rPr lang="en" b="1" dirty="0"/>
              <a:t>RHYMES NAME: AAM</a:t>
            </a:r>
            <a:endParaRPr lang="en-US" dirty="0"/>
          </a:p>
        </p:txBody>
      </p:sp>
      <p:sp>
        <p:nvSpPr>
          <p:cNvPr id="10" name="Rectangle 9"/>
          <p:cNvSpPr/>
          <p:nvPr/>
        </p:nvSpPr>
        <p:spPr>
          <a:xfrm>
            <a:off x="5803219" y="2192321"/>
            <a:ext cx="1003801" cy="307777"/>
          </a:xfrm>
          <a:prstGeom prst="rect">
            <a:avLst/>
          </a:prstGeom>
        </p:spPr>
        <p:txBody>
          <a:bodyPr wrap="none">
            <a:spAutoFit/>
          </a:bodyPr>
          <a:lstStyle/>
          <a:p>
            <a:r>
              <a:rPr lang="en" b="1" dirty="0"/>
              <a:t>RHYMES </a:t>
            </a:r>
            <a:endParaRPr lang="en-US" dirty="0"/>
          </a:p>
        </p:txBody>
      </p:sp>
      <p:pic>
        <p:nvPicPr>
          <p:cNvPr id="3" name="Picture 2">
            <a:extLst>
              <a:ext uri="{FF2B5EF4-FFF2-40B4-BE49-F238E27FC236}">
                <a16:creationId xmlns:a16="http://schemas.microsoft.com/office/drawing/2014/main" id="{82EC04CF-0C94-4951-AD40-0650D610C3F8}"/>
              </a:ext>
            </a:extLst>
          </p:cNvPr>
          <p:cNvPicPr>
            <a:picLocks noChangeAspect="1"/>
          </p:cNvPicPr>
          <p:nvPr/>
        </p:nvPicPr>
        <p:blipFill>
          <a:blip r:embed="rId4"/>
          <a:stretch>
            <a:fillRect/>
          </a:stretch>
        </p:blipFill>
        <p:spPr>
          <a:xfrm>
            <a:off x="117235" y="152804"/>
            <a:ext cx="4486940" cy="3272806"/>
          </a:xfrm>
          <a:prstGeom prst="rect">
            <a:avLst/>
          </a:prstGeom>
        </p:spPr>
      </p:pic>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oogle Shape;63;p14"/>
          <p:cNvPicPr preferRelativeResize="0"/>
          <p:nvPr/>
        </p:nvPicPr>
        <p:blipFill rotWithShape="1">
          <a:blip r:embed="rId2">
            <a:alphaModFix/>
          </a:blip>
          <a:srcRect/>
          <a:stretch/>
        </p:blipFill>
        <p:spPr>
          <a:xfrm>
            <a:off x="7776689" y="4305593"/>
            <a:ext cx="1232526" cy="611875"/>
          </a:xfrm>
          <a:prstGeom prst="rect">
            <a:avLst/>
          </a:prstGeom>
          <a:noFill/>
          <a:ln>
            <a:noFill/>
          </a:ln>
        </p:spPr>
      </p:pic>
      <p:pic>
        <p:nvPicPr>
          <p:cNvPr id="5" name="Picture 4">
            <a:extLst>
              <a:ext uri="{FF2B5EF4-FFF2-40B4-BE49-F238E27FC236}">
                <a16:creationId xmlns:a16="http://schemas.microsoft.com/office/drawing/2014/main" id="{C760D4FF-94FF-4951-8ABE-15500D47A0CB}"/>
              </a:ext>
            </a:extLst>
          </p:cNvPr>
          <p:cNvPicPr>
            <a:picLocks noChangeAspect="1"/>
          </p:cNvPicPr>
          <p:nvPr/>
        </p:nvPicPr>
        <p:blipFill>
          <a:blip r:embed="rId3"/>
          <a:stretch>
            <a:fillRect/>
          </a:stretch>
        </p:blipFill>
        <p:spPr>
          <a:xfrm>
            <a:off x="545515" y="293534"/>
            <a:ext cx="5625307" cy="2135979"/>
          </a:xfrm>
          <a:prstGeom prst="rect">
            <a:avLst/>
          </a:prstGeom>
        </p:spPr>
      </p:pic>
      <p:pic>
        <p:nvPicPr>
          <p:cNvPr id="7" name="Picture 6">
            <a:extLst>
              <a:ext uri="{FF2B5EF4-FFF2-40B4-BE49-F238E27FC236}">
                <a16:creationId xmlns:a16="http://schemas.microsoft.com/office/drawing/2014/main" id="{E2EDCB2D-5CDD-40EE-8334-A1857477AF9F}"/>
              </a:ext>
            </a:extLst>
          </p:cNvPr>
          <p:cNvPicPr>
            <a:picLocks noChangeAspect="1"/>
          </p:cNvPicPr>
          <p:nvPr/>
        </p:nvPicPr>
        <p:blipFill>
          <a:blip r:embed="rId4"/>
          <a:stretch>
            <a:fillRect/>
          </a:stretch>
        </p:blipFill>
        <p:spPr>
          <a:xfrm>
            <a:off x="134785" y="2571750"/>
            <a:ext cx="6446768" cy="2135979"/>
          </a:xfrm>
          <a:prstGeom prst="rect">
            <a:avLst/>
          </a:prstGeom>
        </p:spPr>
      </p:pic>
      <p:sp>
        <p:nvSpPr>
          <p:cNvPr id="9" name="TextBox 8">
            <a:extLst>
              <a:ext uri="{FF2B5EF4-FFF2-40B4-BE49-F238E27FC236}">
                <a16:creationId xmlns:a16="http://schemas.microsoft.com/office/drawing/2014/main" id="{2B8C9B43-BDCA-4F9F-B5B7-F078684ACCCA}"/>
              </a:ext>
            </a:extLst>
          </p:cNvPr>
          <p:cNvSpPr txBox="1"/>
          <p:nvPr/>
        </p:nvSpPr>
        <p:spPr>
          <a:xfrm>
            <a:off x="6581553" y="1105786"/>
            <a:ext cx="2016932" cy="76944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4400" dirty="0"/>
              <a:t>Mango </a:t>
            </a:r>
            <a:endParaRPr lang="en-IN" sz="4400" dirty="0"/>
          </a:p>
        </p:txBody>
      </p:sp>
      <p:sp>
        <p:nvSpPr>
          <p:cNvPr id="12" name="TextBox 11">
            <a:extLst>
              <a:ext uri="{FF2B5EF4-FFF2-40B4-BE49-F238E27FC236}">
                <a16:creationId xmlns:a16="http://schemas.microsoft.com/office/drawing/2014/main" id="{1495673E-3ABA-4AB5-952B-265AD59BCB85}"/>
              </a:ext>
            </a:extLst>
          </p:cNvPr>
          <p:cNvSpPr txBox="1"/>
          <p:nvPr/>
        </p:nvSpPr>
        <p:spPr>
          <a:xfrm>
            <a:off x="6581553" y="2317898"/>
            <a:ext cx="1141622"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3600" dirty="0"/>
              <a:t>Aam</a:t>
            </a:r>
            <a:endParaRPr lang="en-IN" sz="3600"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p:cTn id="15" dur="1000" fill="hold"/>
                                        <p:tgtEl>
                                          <p:spTgt spid="12"/>
                                        </p:tgtEl>
                                        <p:attrNameLst>
                                          <p:attrName>ppt_w</p:attrName>
                                        </p:attrNameLst>
                                      </p:cBhvr>
                                      <p:tavLst>
                                        <p:tav tm="0">
                                          <p:val>
                                            <p:fltVal val="0"/>
                                          </p:val>
                                        </p:tav>
                                        <p:tav tm="100000">
                                          <p:val>
                                            <p:strVal val="#ppt_w"/>
                                          </p:val>
                                        </p:tav>
                                      </p:tavLst>
                                    </p:anim>
                                    <p:anim calcmode="lin" valueType="num">
                                      <p:cBhvr>
                                        <p:cTn id="16" dur="1000" fill="hold"/>
                                        <p:tgtEl>
                                          <p:spTgt spid="12"/>
                                        </p:tgtEl>
                                        <p:attrNameLst>
                                          <p:attrName>ppt_h</p:attrName>
                                        </p:attrNameLst>
                                      </p:cBhvr>
                                      <p:tavLst>
                                        <p:tav tm="0">
                                          <p:val>
                                            <p:fltVal val="0"/>
                                          </p:val>
                                        </p:tav>
                                        <p:tav tm="100000">
                                          <p:val>
                                            <p:strVal val="#ppt_h"/>
                                          </p:val>
                                        </p:tav>
                                      </p:tavLst>
                                    </p:anim>
                                    <p:anim calcmode="lin" valueType="num">
                                      <p:cBhvr>
                                        <p:cTn id="17" dur="1000" fill="hold"/>
                                        <p:tgtEl>
                                          <p:spTgt spid="12"/>
                                        </p:tgtEl>
                                        <p:attrNameLst>
                                          <p:attrName>style.rotation</p:attrName>
                                        </p:attrNameLst>
                                      </p:cBhvr>
                                      <p:tavLst>
                                        <p:tav tm="0">
                                          <p:val>
                                            <p:fltVal val="90"/>
                                          </p:val>
                                        </p:tav>
                                        <p:tav tm="100000">
                                          <p:val>
                                            <p:fltVal val="0"/>
                                          </p:val>
                                        </p:tav>
                                      </p:tavLst>
                                    </p:anim>
                                    <p:animEffect transition="in" filter="fade">
                                      <p:cBhvr>
                                        <p:cTn id="18"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776689" y="4531625"/>
            <a:ext cx="1232526" cy="611875"/>
          </a:xfrm>
          <a:prstGeom prst="rect">
            <a:avLst/>
          </a:prstGeom>
          <a:noFill/>
          <a:ln>
            <a:noFill/>
          </a:ln>
        </p:spPr>
      </p:pic>
      <p:sp>
        <p:nvSpPr>
          <p:cNvPr id="64" name="Google Shape;64;p14"/>
          <p:cNvSpPr txBox="1"/>
          <p:nvPr/>
        </p:nvSpPr>
        <p:spPr>
          <a:xfrm>
            <a:off x="272675" y="285049"/>
            <a:ext cx="8688300" cy="3568493"/>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1" i="0" u="none" strike="noStrike" cap="none">
              <a:solidFill>
                <a:srgbClr val="000000"/>
              </a:solidFill>
              <a:latin typeface="Arial"/>
              <a:ea typeface="Arial"/>
              <a:cs typeface="Arial"/>
              <a:sym typeface="Arial"/>
            </a:endParaRPr>
          </a:p>
        </p:txBody>
      </p:sp>
      <p:sp>
        <p:nvSpPr>
          <p:cNvPr id="65" name="Google Shape;65;p14"/>
          <p:cNvSpPr txBox="1"/>
          <p:nvPr/>
        </p:nvSpPr>
        <p:spPr>
          <a:xfrm>
            <a:off x="5007935" y="285049"/>
            <a:ext cx="3953039" cy="4042251"/>
          </a:xfrm>
          <a:prstGeom prst="rect">
            <a:avLst/>
          </a:prstGeom>
          <a:noFill/>
          <a:ln>
            <a:noFill/>
          </a:ln>
        </p:spPr>
        <p:txBody>
          <a:bodyPr spcFirstLastPara="1" wrap="square" lIns="91425" tIns="91425" rIns="91425" bIns="91425" anchor="t" anchorCtr="0">
            <a:noAutofit/>
          </a:bodyPr>
          <a:lstStyle/>
          <a:p>
            <a:pPr marL="0" marR="0" lvl="0" indent="0" algn="l" rtl="0">
              <a:lnSpc>
                <a:spcPct val="200000"/>
              </a:lnSpc>
              <a:spcBef>
                <a:spcPts val="0"/>
              </a:spcBef>
              <a:spcAft>
                <a:spcPts val="0"/>
              </a:spcAft>
              <a:buClr>
                <a:srgbClr val="000000"/>
              </a:buClr>
              <a:buSzPts val="1400"/>
              <a:buFont typeface="Arial"/>
              <a:buNone/>
            </a:pPr>
            <a:r>
              <a:rPr lang="hi-IN" sz="2800" b="0" i="0" dirty="0">
                <a:solidFill>
                  <a:srgbClr val="666666"/>
                </a:solidFill>
                <a:effectLst/>
                <a:latin typeface="Arial" panose="020B0604020202020204" pitchFamily="34" charset="0"/>
              </a:rPr>
              <a:t>देखो कितना आम रसीला,</a:t>
            </a:r>
            <a:br>
              <a:rPr lang="hi-IN" sz="2800" dirty="0"/>
            </a:br>
            <a:r>
              <a:rPr lang="hi-IN" sz="2800" b="0" i="0" dirty="0">
                <a:solidFill>
                  <a:srgbClr val="666666"/>
                </a:solidFill>
                <a:effectLst/>
                <a:latin typeface="Arial" panose="020B0604020202020204" pitchFamily="34" charset="0"/>
              </a:rPr>
              <a:t>छिलका इसका पीला-पीला,</a:t>
            </a:r>
            <a:br>
              <a:rPr lang="hi-IN" sz="2800" dirty="0"/>
            </a:br>
            <a:r>
              <a:rPr lang="hi-IN" sz="2800" b="0" i="0" dirty="0">
                <a:solidFill>
                  <a:srgbClr val="666666"/>
                </a:solidFill>
                <a:effectLst/>
                <a:latin typeface="Arial" panose="020B0604020202020204" pitchFamily="34" charset="0"/>
              </a:rPr>
              <a:t>लगता कितना ताजा है,</a:t>
            </a:r>
            <a:br>
              <a:rPr lang="hi-IN" sz="2800" dirty="0"/>
            </a:br>
            <a:r>
              <a:rPr lang="hi-IN" sz="2800" b="0" i="0" dirty="0">
                <a:solidFill>
                  <a:srgbClr val="666666"/>
                </a:solidFill>
                <a:effectLst/>
                <a:latin typeface="Arial" panose="020B0604020202020204" pitchFamily="34" charset="0"/>
              </a:rPr>
              <a:t>आम फलों का राजा है!</a:t>
            </a:r>
            <a:endParaRPr sz="2800" b="0" i="0" u="none" strike="noStrike" cap="none" dirty="0">
              <a:solidFill>
                <a:srgbClr val="000000"/>
              </a:solidFill>
              <a:latin typeface="Calibri"/>
              <a:ea typeface="Calibri"/>
              <a:cs typeface="Calibri"/>
              <a:sym typeface="Calibri"/>
            </a:endParaRPr>
          </a:p>
        </p:txBody>
      </p:sp>
      <p:pic>
        <p:nvPicPr>
          <p:cNvPr id="3" name="Picture 2">
            <a:extLst>
              <a:ext uri="{FF2B5EF4-FFF2-40B4-BE49-F238E27FC236}">
                <a16:creationId xmlns:a16="http://schemas.microsoft.com/office/drawing/2014/main" id="{7EDC7B3B-6725-4AC8-951B-BDD21B546C9C}"/>
              </a:ext>
            </a:extLst>
          </p:cNvPr>
          <p:cNvPicPr>
            <a:picLocks noChangeAspect="1"/>
          </p:cNvPicPr>
          <p:nvPr/>
        </p:nvPicPr>
        <p:blipFill rotWithShape="1">
          <a:blip r:embed="rId4"/>
          <a:srcRect t="5387" b="4380"/>
          <a:stretch/>
        </p:blipFill>
        <p:spPr>
          <a:xfrm>
            <a:off x="272675" y="285049"/>
            <a:ext cx="4572000" cy="3723425"/>
          </a:xfrm>
          <a:prstGeom prst="rect">
            <a:avLst/>
          </a:prstGeom>
        </p:spPr>
      </p:pic>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prestig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65"/>
                                        </p:tgtEl>
                                        <p:attrNameLst>
                                          <p:attrName>style.visibility</p:attrName>
                                        </p:attrNameLst>
                                      </p:cBhvr>
                                      <p:to>
                                        <p:strVal val="visible"/>
                                      </p:to>
                                    </p:set>
                                    <p:animEffect transition="in" filter="wipe(up)">
                                      <p:cBhvr>
                                        <p:cTn id="12"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2B82280-81EE-4EE3-89EA-A0785FB07728}"/>
              </a:ext>
            </a:extLst>
          </p:cNvPr>
          <p:cNvPicPr>
            <a:picLocks noChangeAspect="1"/>
          </p:cNvPicPr>
          <p:nvPr/>
        </p:nvPicPr>
        <p:blipFill>
          <a:blip r:embed="rId2"/>
          <a:stretch>
            <a:fillRect/>
          </a:stretch>
        </p:blipFill>
        <p:spPr>
          <a:xfrm>
            <a:off x="361507" y="281273"/>
            <a:ext cx="8229600" cy="4141872"/>
          </a:xfrm>
          <a:prstGeom prst="rect">
            <a:avLst/>
          </a:prstGeom>
        </p:spPr>
      </p:pic>
      <p:pic>
        <p:nvPicPr>
          <p:cNvPr id="8" name="Google Shape;63;p14">
            <a:extLst>
              <a:ext uri="{FF2B5EF4-FFF2-40B4-BE49-F238E27FC236}">
                <a16:creationId xmlns:a16="http://schemas.microsoft.com/office/drawing/2014/main" id="{317633E4-326A-4F31-8A2D-7101D3C54311}"/>
              </a:ext>
            </a:extLst>
          </p:cNvPr>
          <p:cNvPicPr preferRelativeResize="0"/>
          <p:nvPr/>
        </p:nvPicPr>
        <p:blipFill rotWithShape="1">
          <a:blip r:embed="rId3">
            <a:alphaModFix/>
          </a:blip>
          <a:srcRect/>
          <a:stretch/>
        </p:blipFill>
        <p:spPr>
          <a:xfrm>
            <a:off x="7776689" y="4531625"/>
            <a:ext cx="1232526" cy="611875"/>
          </a:xfrm>
          <a:prstGeom prst="rect">
            <a:avLst/>
          </a:prstGeom>
          <a:noFill/>
          <a:ln>
            <a:noFill/>
          </a:ln>
        </p:spPr>
      </p:pic>
    </p:spTree>
    <p:extLst>
      <p:ext uri="{BB962C8B-B14F-4D97-AF65-F5344CB8AC3E}">
        <p14:creationId xmlns:p14="http://schemas.microsoft.com/office/powerpoint/2010/main" val="3856998693"/>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 name="Google Shape;78;p16"/>
          <p:cNvSpPr txBox="1"/>
          <p:nvPr/>
        </p:nvSpPr>
        <p:spPr>
          <a:xfrm>
            <a:off x="566996" y="754386"/>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235</TotalTime>
  <Words>49</Words>
  <Application>Microsoft Office PowerPoint</Application>
  <PresentationFormat>On-screen Show (16:9)</PresentationFormat>
  <Paragraphs>12</Paragraphs>
  <Slides>5</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Dipika Dash</cp:lastModifiedBy>
  <cp:revision>27</cp:revision>
  <dcterms:modified xsi:type="dcterms:W3CDTF">2021-07-19T11:09:49Z</dcterms:modified>
</cp:coreProperties>
</file>