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99" r:id="rId3"/>
    <p:sldId id="298" r:id="rId4"/>
    <p:sldId id="296" r:id="rId5"/>
    <p:sldId id="297" r:id="rId6"/>
    <p:sldId id="30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8B"/>
    <a:srgbClr val="F8A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>
        <p:scale>
          <a:sx n="66" d="100"/>
          <a:sy n="66" d="100"/>
        </p:scale>
        <p:origin x="-1506" y="-84"/>
      </p:cViewPr>
      <p:guideLst>
        <p:guide orient="horz" pos="2160"/>
        <p:guide pos="2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4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2902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8FBE-A24C-4466-ABE6-6B41239CE481}" type="datetimeFigureOut">
              <a:rPr lang="en-US" smtClean="0"/>
              <a:t>6/27/2021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5745" y="265430"/>
            <a:ext cx="2420620" cy="11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36550" y="2080895"/>
            <a:ext cx="924163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                          </a:t>
            </a:r>
            <a:r>
              <a:rPr lang="en-US" sz="4000" b="1" dirty="0">
                <a:solidFill>
                  <a:schemeClr val="tx1"/>
                </a:solidFill>
              </a:rPr>
              <a:t>CLASS-UKG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                                 SUBJECT-MATHS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                                 </a:t>
            </a:r>
            <a:r>
              <a:rPr lang="en-US" sz="4000" b="1" dirty="0" smtClean="0">
                <a:solidFill>
                  <a:schemeClr val="tx1"/>
                </a:solidFill>
              </a:rPr>
              <a:t>TOPIC-POSITION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                 BK PG 35-36</a:t>
            </a:r>
            <a:r>
              <a:rPr lang="en-US" sz="4000" b="1" dirty="0" smtClean="0">
                <a:solidFill>
                  <a:schemeClr val="tx1"/>
                </a:solidFill>
              </a:rPr>
              <a:t>                    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UNITA\Desktop\Screenshot_20201125-232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0"/>
            <a:ext cx="9144000" cy="7088319"/>
          </a:xfrm>
          <a:prstGeom prst="rect">
            <a:avLst/>
          </a:prstGeom>
          <a:noFill/>
        </p:spPr>
      </p:pic>
      <p:pic>
        <p:nvPicPr>
          <p:cNvPr id="4" name="Google Shape;77;p1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7787575" y="5838530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93397" y="495137"/>
            <a:ext cx="748604" cy="707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2nd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8830" y="2514420"/>
            <a:ext cx="748604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4th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7836" y="2868344"/>
            <a:ext cx="748604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5th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1892" y="2868344"/>
            <a:ext cx="748604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6th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655" y="3442073"/>
            <a:ext cx="748604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7th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0020" y="4655725"/>
            <a:ext cx="748604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8th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4" y="4713490"/>
            <a:ext cx="748604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9th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1529" y="4971980"/>
            <a:ext cx="907301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10th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2531" y="90021"/>
            <a:ext cx="3478223" cy="4638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LET’ REVISE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18444" y="-278296"/>
            <a:ext cx="725557" cy="954157"/>
          </a:xfrm>
          <a:prstGeom prst="rect">
            <a:avLst/>
          </a:prstGeom>
          <a:solidFill>
            <a:srgbClr val="F9BD8B"/>
          </a:solidFill>
          <a:ln>
            <a:solidFill>
              <a:srgbClr val="F9B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8224" y="1202183"/>
            <a:ext cx="748604" cy="707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3rd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13927" y="321935"/>
            <a:ext cx="748604" cy="707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1st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97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OBSERVE THE PICTURES AND ANSWER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SUNITA\Desktop\plate-colorama-fiesta-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-34125" y="4245381"/>
            <a:ext cx="1175358" cy="1027226"/>
          </a:xfrm>
          <a:prstGeom prst="rect">
            <a:avLst/>
          </a:prstGeom>
          <a:noFill/>
        </p:spPr>
      </p:pic>
      <p:pic>
        <p:nvPicPr>
          <p:cNvPr id="5" name="Picture 3" descr="C:\Users\SUNITA\Desktop\plate-colorama-fiesta-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27680">
            <a:off x="1060352" y="3836633"/>
            <a:ext cx="1056094" cy="1133579"/>
          </a:xfrm>
          <a:prstGeom prst="rect">
            <a:avLst/>
          </a:prstGeom>
          <a:noFill/>
        </p:spPr>
      </p:pic>
      <p:pic>
        <p:nvPicPr>
          <p:cNvPr id="6" name="Picture 4" descr="C:\Users\SUNITA\Desktop\download-red-plate-png-image-png-image-pngimg-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9062" y="3706616"/>
            <a:ext cx="1224602" cy="897181"/>
          </a:xfrm>
          <a:prstGeom prst="rect">
            <a:avLst/>
          </a:prstGeom>
          <a:noFill/>
        </p:spPr>
      </p:pic>
      <p:pic>
        <p:nvPicPr>
          <p:cNvPr id="2053" name="Picture 5" descr="C:\Users\user\Downloads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64" y="3562018"/>
            <a:ext cx="108012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645" y="4534875"/>
            <a:ext cx="587977" cy="550347"/>
          </a:xfrm>
          <a:prstGeom prst="rect">
            <a:avLst/>
          </a:prstGeom>
          <a:noFill/>
        </p:spPr>
      </p:pic>
      <p:pic>
        <p:nvPicPr>
          <p:cNvPr id="12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4410" y="4155206"/>
            <a:ext cx="587977" cy="550347"/>
          </a:xfrm>
          <a:prstGeom prst="rect">
            <a:avLst/>
          </a:prstGeom>
          <a:noFill/>
        </p:spPr>
      </p:pic>
      <p:pic>
        <p:nvPicPr>
          <p:cNvPr id="13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1854" y="3880032"/>
            <a:ext cx="587977" cy="550347"/>
          </a:xfrm>
          <a:prstGeom prst="rect">
            <a:avLst/>
          </a:prstGeom>
          <a:noFill/>
        </p:spPr>
      </p:pic>
      <p:pic>
        <p:nvPicPr>
          <p:cNvPr id="14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9735" y="3780900"/>
            <a:ext cx="587977" cy="550347"/>
          </a:xfrm>
          <a:prstGeom prst="rect">
            <a:avLst/>
          </a:prstGeom>
          <a:noFill/>
        </p:spPr>
      </p:pic>
      <p:pic>
        <p:nvPicPr>
          <p:cNvPr id="2054" name="Picture 6" descr="C:\Users\user\Downloads\images (12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86" y="3331859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ownloads\images (16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96" y="3280079"/>
            <a:ext cx="1005457" cy="10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ownloads\images (15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47" y="3193257"/>
            <a:ext cx="1026718" cy="10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Downloads\images (19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65" y="3170179"/>
            <a:ext cx="1021865" cy="10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er\Downloads\kisspng-ant-ants-vector-5a784fb5706567.72159791151783416546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4609" y="5393314"/>
            <a:ext cx="1557886" cy="13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5723" y="3604858"/>
            <a:ext cx="587977" cy="550347"/>
          </a:xfrm>
          <a:prstGeom prst="rect">
            <a:avLst/>
          </a:prstGeom>
          <a:noFill/>
        </p:spPr>
      </p:pic>
      <p:pic>
        <p:nvPicPr>
          <p:cNvPr id="25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5435" y="3517893"/>
            <a:ext cx="587977" cy="550347"/>
          </a:xfrm>
          <a:prstGeom prst="rect">
            <a:avLst/>
          </a:prstGeom>
          <a:noFill/>
        </p:spPr>
      </p:pic>
      <p:pic>
        <p:nvPicPr>
          <p:cNvPr id="26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9017" y="3407381"/>
            <a:ext cx="587977" cy="550347"/>
          </a:xfrm>
          <a:prstGeom prst="rect">
            <a:avLst/>
          </a:prstGeom>
          <a:noFill/>
        </p:spPr>
      </p:pic>
      <p:pic>
        <p:nvPicPr>
          <p:cNvPr id="27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3308" y="3431442"/>
            <a:ext cx="587977" cy="550347"/>
          </a:xfrm>
          <a:prstGeom prst="rect">
            <a:avLst/>
          </a:prstGeom>
          <a:noFill/>
        </p:spPr>
      </p:pic>
      <p:pic>
        <p:nvPicPr>
          <p:cNvPr id="29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6632" y="5650330"/>
            <a:ext cx="587977" cy="550347"/>
          </a:xfrm>
          <a:prstGeom prst="rect">
            <a:avLst/>
          </a:prstGeom>
          <a:noFill/>
        </p:spPr>
      </p:pic>
      <p:pic>
        <p:nvPicPr>
          <p:cNvPr id="2063" name="Picture 15" descr="C:\Users\user\Downloads\images (18)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97" y="2196749"/>
            <a:ext cx="1032215" cy="9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005397" y="1303142"/>
            <a:ext cx="4919870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is the position of red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colour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plate ?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0581" y="2403455"/>
            <a:ext cx="587977" cy="550347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2043135" y="1842824"/>
            <a:ext cx="4919870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is the position of blue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colour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plate ?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19062" y="2384289"/>
            <a:ext cx="4919870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is the position of pink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colour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plate ?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33185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3rd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585" y="373544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1st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32765" y="27315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8th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36" name="Google Shape;77;p16"/>
          <p:cNvPicPr preferRelativeResize="0">
            <a:picLocks/>
          </p:cNvPicPr>
          <p:nvPr/>
        </p:nvPicPr>
        <p:blipFill rotWithShape="1">
          <a:blip r:embed="rId13">
            <a:alphaModFix/>
          </a:blip>
          <a:srcRect/>
          <a:stretch>
            <a:fillRect/>
          </a:stretch>
        </p:blipFill>
        <p:spPr>
          <a:xfrm>
            <a:off x="7787575" y="5838530"/>
            <a:ext cx="1232526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43524 -0.208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66354 -0.1351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13715 -0.3064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7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0413"/>
            <a:ext cx="8229600" cy="828939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IT’S GAME TIME</a:t>
            </a:r>
            <a:br>
              <a:rPr lang="en-IN" sz="3200" b="1" dirty="0" smtClean="0">
                <a:solidFill>
                  <a:srgbClr val="FF0000"/>
                </a:solidFill>
              </a:rPr>
            </a:br>
            <a:r>
              <a:rPr lang="en-IN" sz="3200" b="1" dirty="0" smtClean="0">
                <a:solidFill>
                  <a:srgbClr val="FF0000"/>
                </a:solidFill>
              </a:rPr>
              <a:t>TOY CAR RACE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PikPng.com_toys-png_2364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4271"/>
            <a:ext cx="1644427" cy="115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20210626_110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04" y="2746161"/>
            <a:ext cx="1517353" cy="12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images (6)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8544"/>
            <a:ext cx="1425923" cy="77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20210626_110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58" y="2845769"/>
            <a:ext cx="1639529" cy="107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wnloads\images (4)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9087" y="2939728"/>
            <a:ext cx="1703623" cy="7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ownloads\Toy-Car-PNG-Free-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31265"/>
            <a:ext cx="1296144" cy="23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92205" y="1009352"/>
            <a:ext cx="2854635" cy="628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Circle the first car .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3888" y="1522072"/>
            <a:ext cx="2854635" cy="628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Circle the sixth car .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3808" y="4653136"/>
            <a:ext cx="3816424" cy="628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is the position of green car ?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7504" y="2947016"/>
            <a:ext cx="1389626" cy="107005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7633432" y="2636716"/>
            <a:ext cx="1389626" cy="107005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1397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4603540" y="2829357"/>
            <a:ext cx="1451564" cy="119785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136018" y="2086721"/>
            <a:ext cx="2386608" cy="549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Circle the fourth car .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4388" y="3979691"/>
            <a:ext cx="1327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3rd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39402" y="5157192"/>
            <a:ext cx="2160240" cy="13881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3677988" y="5214586"/>
            <a:ext cx="1422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WELL</a:t>
            </a:r>
          </a:p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 DONE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Users\SUNITA\Desktop\cartoon-boy-png-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923394"/>
            <a:ext cx="2068255" cy="2866600"/>
          </a:xfrm>
          <a:prstGeom prst="rect">
            <a:avLst/>
          </a:prstGeom>
          <a:noFill/>
        </p:spPr>
      </p:pic>
      <p:pic>
        <p:nvPicPr>
          <p:cNvPr id="20" name="Google Shape;77;p16"/>
          <p:cNvPicPr preferRelativeResize="0">
            <a:picLocks/>
          </p:cNvPicPr>
          <p:nvPr/>
        </p:nvPicPr>
        <p:blipFill rotWithShape="1">
          <a:blip r:embed="rId9">
            <a:alphaModFix/>
          </a:blip>
          <a:srcRect/>
          <a:stretch>
            <a:fillRect/>
          </a:stretch>
        </p:blipFill>
        <p:spPr>
          <a:xfrm>
            <a:off x="7787575" y="5838530"/>
            <a:ext cx="1232526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5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" grpId="1" animBg="1"/>
      <p:bldP spid="17" grpId="1" animBg="1"/>
      <p:bldP spid="18" grpId="0" animBg="1"/>
      <p:bldP spid="22" grpId="0" animBg="1"/>
      <p:bldP spid="23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cs typeface="Arial" pitchFamily="34" charset="0"/>
              </a:rPr>
              <a:t>COUNT THE BALLLS &amp; SAY THE POSITION</a:t>
            </a:r>
            <a:endParaRPr lang="en-IN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" name="Picture 4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281" y="2048835"/>
            <a:ext cx="798184" cy="835069"/>
          </a:xfrm>
          <a:prstGeom prst="rect">
            <a:avLst/>
          </a:prstGeom>
          <a:noFill/>
        </p:spPr>
      </p:pic>
      <p:pic>
        <p:nvPicPr>
          <p:cNvPr id="6" name="Picture 5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1951" y="2048835"/>
            <a:ext cx="798184" cy="835069"/>
          </a:xfrm>
          <a:prstGeom prst="rect">
            <a:avLst/>
          </a:prstGeom>
          <a:noFill/>
        </p:spPr>
      </p:pic>
      <p:pic>
        <p:nvPicPr>
          <p:cNvPr id="7" name="Picture 6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684" y="2028686"/>
            <a:ext cx="798184" cy="835069"/>
          </a:xfrm>
          <a:prstGeom prst="rect">
            <a:avLst/>
          </a:prstGeom>
          <a:noFill/>
        </p:spPr>
      </p:pic>
      <p:pic>
        <p:nvPicPr>
          <p:cNvPr id="8" name="Picture 7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4978" y="2037399"/>
            <a:ext cx="798184" cy="835069"/>
          </a:xfrm>
          <a:prstGeom prst="rect">
            <a:avLst/>
          </a:prstGeom>
          <a:noFill/>
        </p:spPr>
      </p:pic>
      <p:pic>
        <p:nvPicPr>
          <p:cNvPr id="9" name="Picture 8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162" y="2007531"/>
            <a:ext cx="798184" cy="835069"/>
          </a:xfrm>
          <a:prstGeom prst="rect">
            <a:avLst/>
          </a:prstGeom>
          <a:noFill/>
        </p:spPr>
      </p:pic>
      <p:pic>
        <p:nvPicPr>
          <p:cNvPr id="10" name="Picture 9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0200" y="2007530"/>
            <a:ext cx="798184" cy="835069"/>
          </a:xfrm>
          <a:prstGeom prst="rect">
            <a:avLst/>
          </a:prstGeom>
          <a:noFill/>
        </p:spPr>
      </p:pic>
      <p:pic>
        <p:nvPicPr>
          <p:cNvPr id="11" name="Picture 10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129" y="2056914"/>
            <a:ext cx="798184" cy="835069"/>
          </a:xfrm>
          <a:prstGeom prst="rect">
            <a:avLst/>
          </a:prstGeom>
          <a:noFill/>
        </p:spPr>
      </p:pic>
      <p:pic>
        <p:nvPicPr>
          <p:cNvPr id="14" name="Google Shape;77;p1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7787575" y="5838530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284642" y="4869160"/>
            <a:ext cx="5671733" cy="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is the position of the moving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balls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411" y="2048834"/>
            <a:ext cx="798184" cy="835069"/>
          </a:xfrm>
          <a:prstGeom prst="rect">
            <a:avLst/>
          </a:prstGeom>
          <a:noFill/>
        </p:spPr>
      </p:pic>
      <p:pic>
        <p:nvPicPr>
          <p:cNvPr id="18" name="Picture 17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0615" y="1971134"/>
            <a:ext cx="798184" cy="835069"/>
          </a:xfrm>
          <a:prstGeom prst="rect">
            <a:avLst/>
          </a:prstGeom>
          <a:noFill/>
        </p:spPr>
      </p:pic>
      <p:pic>
        <p:nvPicPr>
          <p:cNvPr id="21" name="Picture 4" descr="C:\Users\SUNITA\Desktop\images (6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30615" y="1971134"/>
            <a:ext cx="822555" cy="860566"/>
          </a:xfrm>
          <a:prstGeom prst="rect">
            <a:avLst/>
          </a:prstGeom>
          <a:noFill/>
        </p:spPr>
      </p:pic>
      <p:pic>
        <p:nvPicPr>
          <p:cNvPr id="22" name="Picture 4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411" y="2037399"/>
            <a:ext cx="798184" cy="83506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760139" y="306896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6th</a:t>
            </a:r>
            <a:endParaRPr lang="en-IN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28384" y="3051239"/>
            <a:ext cx="123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10th</a:t>
            </a:r>
            <a:endParaRPr lang="en-IN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0585" y="306896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1st</a:t>
            </a:r>
            <a:endParaRPr lang="en-IN" sz="3200" b="1" dirty="0"/>
          </a:p>
        </p:txBody>
      </p:sp>
      <p:pic>
        <p:nvPicPr>
          <p:cNvPr id="20" name="Picture 19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97" y="2056913"/>
            <a:ext cx="798184" cy="835069"/>
          </a:xfrm>
          <a:prstGeom prst="rect">
            <a:avLst/>
          </a:prstGeom>
          <a:noFill/>
        </p:spPr>
      </p:pic>
      <p:pic>
        <p:nvPicPr>
          <p:cNvPr id="26" name="Picture 4" descr="C:\Users\SUNITA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97" y="2042903"/>
            <a:ext cx="798184" cy="835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2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CW-28.6.21             BK PG 35 &amp; 36                          </a:t>
            </a:r>
            <a:endParaRPr lang="en-IN" dirty="0"/>
          </a:p>
        </p:txBody>
      </p:sp>
      <p:pic>
        <p:nvPicPr>
          <p:cNvPr id="4" name="Google Shape;77;p16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>
            <a:fillRect/>
          </a:stretch>
        </p:blipFill>
        <p:spPr>
          <a:xfrm>
            <a:off x="7787575" y="6021288"/>
            <a:ext cx="1232526" cy="81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ownloads\New Doc 2021-06-26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7444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New Doc 2021-06-2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08484" cy="46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81195"/>
            <a:ext cx="9144000" cy="229489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71590" y="137596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123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OBSERVE THE PICTURES AND ANSWER</vt:lpstr>
      <vt:lpstr>IT’S GAME TIME TOY CAR RACE</vt:lpstr>
      <vt:lpstr>COUNT THE BALLLS &amp; SAY THE POSITION</vt:lpstr>
      <vt:lpstr>CW-28.6.21             BK PG 35 &amp; 36              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50</cp:revision>
  <dcterms:created xsi:type="dcterms:W3CDTF">2020-08-09T14:55:00Z</dcterms:created>
  <dcterms:modified xsi:type="dcterms:W3CDTF">2021-06-27T09:18:00Z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