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5" r:id="rId6"/>
    <p:sldId id="283" r:id="rId7"/>
    <p:sldId id="28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itha Nanda" userId="6d1d25f87945e9a1" providerId="LiveId" clId="{FE05C972-795B-4F4B-A2EA-3C0BDE6359AB}"/>
    <pc:docChg chg="custSel delSld modSld">
      <pc:chgData name="Nishitha Nanda" userId="6d1d25f87945e9a1" providerId="LiveId" clId="{FE05C972-795B-4F4B-A2EA-3C0BDE6359AB}" dt="2021-06-23T04:28:01.350" v="2" actId="478"/>
      <pc:docMkLst>
        <pc:docMk/>
      </pc:docMkLst>
      <pc:sldChg chg="del">
        <pc:chgData name="Nishitha Nanda" userId="6d1d25f87945e9a1" providerId="LiveId" clId="{FE05C972-795B-4F4B-A2EA-3C0BDE6359AB}" dt="2021-06-23T04:27:47.720" v="0" actId="47"/>
        <pc:sldMkLst>
          <pc:docMk/>
          <pc:sldMk cId="1519541993" sldId="282"/>
        </pc:sldMkLst>
      </pc:sldChg>
      <pc:sldChg chg="delSp modSp mod">
        <pc:chgData name="Nishitha Nanda" userId="6d1d25f87945e9a1" providerId="LiveId" clId="{FE05C972-795B-4F4B-A2EA-3C0BDE6359AB}" dt="2021-06-23T04:28:01.350" v="2" actId="478"/>
        <pc:sldMkLst>
          <pc:docMk/>
          <pc:sldMk cId="4044965605" sldId="284"/>
        </pc:sldMkLst>
        <pc:spChg chg="del mod">
          <ac:chgData name="Nishitha Nanda" userId="6d1d25f87945e9a1" providerId="LiveId" clId="{FE05C972-795B-4F4B-A2EA-3C0BDE6359AB}" dt="2021-06-23T04:28:01.350" v="2" actId="478"/>
          <ac:spMkLst>
            <pc:docMk/>
            <pc:sldMk cId="4044965605" sldId="28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4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2902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8FBE-A24C-4466-ABE6-6B41239CE481}" type="datetimeFigureOut">
              <a:rPr lang="en-US" smtClean="0"/>
              <a:t>6/23/2021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403C-33F6-41F8-86FF-CCE571FEF1E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5745" y="265430"/>
            <a:ext cx="2420620" cy="11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36550" y="2080895"/>
            <a:ext cx="856349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4400" b="1" dirty="0">
                <a:solidFill>
                  <a:schemeClr val="tx1"/>
                </a:solidFill>
              </a:rPr>
              <a:t>                              </a:t>
            </a:r>
            <a:r>
              <a:rPr lang="en-US" sz="4000" b="1" dirty="0">
                <a:solidFill>
                  <a:schemeClr val="tx1"/>
                </a:solidFill>
              </a:rPr>
              <a:t>CLASS-UKG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                                 SUBJECT-MATHS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                                 TOPIC-POSITION 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       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274435" y="5438140"/>
            <a:ext cx="2577465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tre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41910"/>
            <a:ext cx="8845550" cy="5249545"/>
          </a:xfrm>
          <a:prstGeom prst="rect">
            <a:avLst/>
          </a:prstGeom>
        </p:spPr>
      </p:pic>
      <p:pic>
        <p:nvPicPr>
          <p:cNvPr id="1028" name="Picture 4" descr="C:\Users\SONY\Downloads\fox_PNG23160.png"/>
          <p:cNvPicPr>
            <a:picLocks noChangeAspect="1" noChangeArrowheads="1"/>
          </p:cNvPicPr>
          <p:nvPr/>
        </p:nvPicPr>
        <p:blipFill>
          <a:blip r:embed="rId4"/>
          <a:srcRect r="2559"/>
          <a:stretch>
            <a:fillRect/>
          </a:stretch>
        </p:blipFill>
        <p:spPr bwMode="auto">
          <a:xfrm>
            <a:off x="149225" y="4429125"/>
            <a:ext cx="2364740" cy="1395095"/>
          </a:xfrm>
          <a:prstGeom prst="rect">
            <a:avLst/>
          </a:prstGeom>
          <a:noFill/>
        </p:spPr>
      </p:pic>
      <p:pic>
        <p:nvPicPr>
          <p:cNvPr id="1041" name="Picture 17" descr="C:\Users\SONY\Downloads\Monkey_PNG_23710.png"/>
          <p:cNvPicPr>
            <a:picLocks noChangeAspect="1" noChangeArrowheads="1"/>
          </p:cNvPicPr>
          <p:nvPr/>
        </p:nvPicPr>
        <p:blipFill>
          <a:blip r:embed="rId5"/>
          <a:srcRect t="11250" b="9999"/>
          <a:stretch>
            <a:fillRect/>
          </a:stretch>
        </p:blipFill>
        <p:spPr bwMode="auto">
          <a:xfrm flipH="1">
            <a:off x="1452880" y="3780790"/>
            <a:ext cx="1967230" cy="1657350"/>
          </a:xfrm>
          <a:prstGeom prst="rect">
            <a:avLst/>
          </a:prstGeom>
          <a:noFill/>
        </p:spPr>
      </p:pic>
      <p:pic>
        <p:nvPicPr>
          <p:cNvPr id="1042" name="Picture 18" descr="C:\Users\SONY\Downloads\pig_PNG22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202940" y="3760470"/>
            <a:ext cx="1386840" cy="1404620"/>
          </a:xfrm>
          <a:prstGeom prst="rect">
            <a:avLst/>
          </a:prstGeom>
          <a:noFill/>
        </p:spPr>
      </p:pic>
      <p:pic>
        <p:nvPicPr>
          <p:cNvPr id="1044" name="Picture 20" descr="C:\Users\SONY\Downloads\purepng.com-deeranimaldeerdoe-981524644306k3x1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9920" y="2893060"/>
            <a:ext cx="2203450" cy="2272030"/>
          </a:xfrm>
          <a:prstGeom prst="rect">
            <a:avLst/>
          </a:prstGeom>
          <a:noFill/>
        </p:spPr>
      </p:pic>
      <p:pic>
        <p:nvPicPr>
          <p:cNvPr id="1026" name="Picture 2" descr="C:\Users\SONY\Downloads\31395-4-elephant-file.png"/>
          <p:cNvPicPr>
            <a:picLocks noChangeAspect="1" noChangeArrowheads="1"/>
          </p:cNvPicPr>
          <p:nvPr/>
        </p:nvPicPr>
        <p:blipFill>
          <a:blip r:embed="rId8" cstate="print"/>
          <a:srcRect l="5000" t="6488" r="833" b="6488"/>
          <a:stretch>
            <a:fillRect/>
          </a:stretch>
        </p:blipFill>
        <p:spPr bwMode="auto">
          <a:xfrm>
            <a:off x="6091555" y="2589530"/>
            <a:ext cx="2903220" cy="2310765"/>
          </a:xfrm>
          <a:prstGeom prst="rect">
            <a:avLst/>
          </a:prstGeom>
          <a:noFill/>
        </p:spPr>
      </p:pic>
      <p:sp>
        <p:nvSpPr>
          <p:cNvPr id="5" name="Down Arrow Callout 4"/>
          <p:cNvSpPr/>
          <p:nvPr/>
        </p:nvSpPr>
        <p:spPr>
          <a:xfrm>
            <a:off x="263525" y="3514725"/>
            <a:ext cx="1060450" cy="91440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1st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1604645" y="2854325"/>
            <a:ext cx="1060450" cy="91440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2nd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3202940" y="2455545"/>
            <a:ext cx="1060450" cy="91440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3rd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889500" y="2209800"/>
            <a:ext cx="1060450" cy="91440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4th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6866890" y="1854200"/>
            <a:ext cx="1060450" cy="91440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417945" y="5380990"/>
            <a:ext cx="2577465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tre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" y="256540"/>
            <a:ext cx="8845550" cy="5034915"/>
          </a:xfrm>
          <a:prstGeom prst="rect">
            <a:avLst/>
          </a:prstGeom>
        </p:spPr>
      </p:pic>
      <p:pic>
        <p:nvPicPr>
          <p:cNvPr id="1034" name="Picture 10" descr="C:\Users\SONY\Downloads\wild-rabbit-animal-png-image-transparent-background-free-png-images-domestic-animal-png-1000_1000.png"/>
          <p:cNvPicPr>
            <a:picLocks noChangeAspect="1" noChangeArrowheads="1"/>
          </p:cNvPicPr>
          <p:nvPr/>
        </p:nvPicPr>
        <p:blipFill>
          <a:blip r:embed="rId4" cstate="print"/>
          <a:srcRect l="15572" r="16474"/>
          <a:stretch>
            <a:fillRect/>
          </a:stretch>
        </p:blipFill>
        <p:spPr bwMode="auto">
          <a:xfrm flipH="1">
            <a:off x="149225" y="3549015"/>
            <a:ext cx="1492885" cy="1742440"/>
          </a:xfrm>
          <a:prstGeom prst="rect">
            <a:avLst/>
          </a:prstGeom>
          <a:noFill/>
        </p:spPr>
      </p:pic>
      <p:pic>
        <p:nvPicPr>
          <p:cNvPr id="1030" name="Picture 6" descr="C:\Users\SONY\Downloads\Zebra-PNG-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855" y="3100705"/>
            <a:ext cx="2423160" cy="2190750"/>
          </a:xfrm>
          <a:prstGeom prst="rect">
            <a:avLst/>
          </a:prstGeom>
          <a:noFill/>
        </p:spPr>
      </p:pic>
      <p:pic>
        <p:nvPicPr>
          <p:cNvPr id="1032" name="Picture 8" descr="C:\Users\SONY\Downloads\78-782729_free-png-bear-png-images-transparent-grizzly-bea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2333" y="3093082"/>
            <a:ext cx="1815465" cy="2076450"/>
          </a:xfrm>
          <a:prstGeom prst="rect">
            <a:avLst/>
          </a:prstGeom>
          <a:noFill/>
        </p:spPr>
      </p:pic>
      <p:sp>
        <p:nvSpPr>
          <p:cNvPr id="5" name="Down Arrow Callout 4"/>
          <p:cNvSpPr/>
          <p:nvPr/>
        </p:nvSpPr>
        <p:spPr>
          <a:xfrm>
            <a:off x="365125" y="2863850"/>
            <a:ext cx="1060450" cy="92837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6th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782445" y="2405380"/>
            <a:ext cx="1060450" cy="92837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7th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3422015" y="2145665"/>
            <a:ext cx="1060450" cy="92837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8th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217160" y="2145665"/>
            <a:ext cx="1060450" cy="92837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9th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7079615" y="1550670"/>
            <a:ext cx="1060450" cy="1055370"/>
          </a:xfrm>
          <a:prstGeom prst="downArrowCallou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10th</a:t>
            </a:r>
          </a:p>
        </p:txBody>
      </p:sp>
      <p:pic>
        <p:nvPicPr>
          <p:cNvPr id="16" name="Picture 2" descr="Giraff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2250374"/>
            <a:ext cx="1728192" cy="30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on PNG Image - PurePNG | Free transparent CC0 PNG Image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48" y="2924945"/>
            <a:ext cx="2925857" cy="21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88785" y="5637530"/>
            <a:ext cx="2206625" cy="11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b="18376"/>
          <a:stretch>
            <a:fillRect/>
          </a:stretch>
        </p:blipFill>
        <p:spPr>
          <a:xfrm>
            <a:off x="139700" y="164465"/>
            <a:ext cx="8855075" cy="5358765"/>
          </a:xfrm>
          <a:prstGeom prst="rect">
            <a:avLst/>
          </a:prstGeom>
        </p:spPr>
      </p:pic>
      <p:pic>
        <p:nvPicPr>
          <p:cNvPr id="3" name="Picture 2" descr="4718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00" y="438150"/>
            <a:ext cx="1931294" cy="2016000"/>
          </a:xfrm>
          <a:prstGeom prst="rect">
            <a:avLst/>
          </a:prstGeom>
        </p:spPr>
      </p:pic>
      <p:pic>
        <p:nvPicPr>
          <p:cNvPr id="8" name="Picture 7" descr="baby-monkey-silhouette-1"/>
          <p:cNvPicPr>
            <a:picLocks noChangeAspect="1"/>
          </p:cNvPicPr>
          <p:nvPr/>
        </p:nvPicPr>
        <p:blipFill>
          <a:blip r:embed="rId5"/>
          <a:srcRect l="11608" t="7100" r="9908" b="10117"/>
          <a:stretch>
            <a:fillRect/>
          </a:stretch>
        </p:blipFill>
        <p:spPr>
          <a:xfrm>
            <a:off x="1089660" y="1374140"/>
            <a:ext cx="1877157" cy="1980000"/>
          </a:xfrm>
          <a:prstGeom prst="rect">
            <a:avLst/>
          </a:prstGeom>
        </p:spPr>
      </p:pic>
      <p:pic>
        <p:nvPicPr>
          <p:cNvPr id="1042" name="Picture 18" descr="C:\Users\SONY\Downloads\pig_PNG22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803900" y="1425575"/>
            <a:ext cx="2085975" cy="18770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03648" y="5701085"/>
            <a:ext cx="5040560" cy="9361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tx1"/>
                </a:solidFill>
              </a:rPr>
              <a:t>THIS IS </a:t>
            </a:r>
            <a:r>
              <a:rPr lang="en-IN" sz="3200" b="1">
                <a:solidFill>
                  <a:schemeClr val="tx1"/>
                </a:solidFill>
              </a:rPr>
              <a:t>CALLED POSITION</a:t>
            </a: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417945" y="5380990"/>
            <a:ext cx="2577465" cy="125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" y="233045"/>
            <a:ext cx="8649335" cy="51479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 descr="125-1258636_man-runs-man-runs-running-man-cartoon-png"/>
          <p:cNvPicPr>
            <a:picLocks noChangeAspect="1"/>
          </p:cNvPicPr>
          <p:nvPr/>
        </p:nvPicPr>
        <p:blipFill>
          <a:blip r:embed="rId4"/>
          <a:srcRect l="15707" r="21543" b="3696"/>
          <a:stretch>
            <a:fillRect/>
          </a:stretch>
        </p:blipFill>
        <p:spPr>
          <a:xfrm flipH="1">
            <a:off x="-214471" y="2564130"/>
            <a:ext cx="1806415" cy="3208655"/>
          </a:xfrm>
          <a:prstGeom prst="rect">
            <a:avLst/>
          </a:prstGeom>
        </p:spPr>
      </p:pic>
      <p:pic>
        <p:nvPicPr>
          <p:cNvPr id="8" name="Picture 7" descr="child-running-clipart-1"/>
          <p:cNvPicPr>
            <a:picLocks noChangeAspect="1"/>
          </p:cNvPicPr>
          <p:nvPr/>
        </p:nvPicPr>
        <p:blipFill>
          <a:blip r:embed="rId5"/>
          <a:srcRect l="8892" t="5040" r="10541" b="13065"/>
          <a:stretch>
            <a:fillRect/>
          </a:stretch>
        </p:blipFill>
        <p:spPr>
          <a:xfrm>
            <a:off x="6915176" y="-195911"/>
            <a:ext cx="1270218" cy="25190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 descr="18099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70389" y="357505"/>
            <a:ext cx="1818005" cy="3258820"/>
          </a:xfrm>
          <a:prstGeom prst="rect">
            <a:avLst/>
          </a:prstGeom>
        </p:spPr>
      </p:pic>
      <p:pic>
        <p:nvPicPr>
          <p:cNvPr id="12" name="Picture 11" descr="52039444-little-boy-running-fast-illustration"/>
          <p:cNvPicPr>
            <a:picLocks noChangeAspect="1"/>
          </p:cNvPicPr>
          <p:nvPr/>
        </p:nvPicPr>
        <p:blipFill>
          <a:blip r:embed="rId7"/>
          <a:srcRect l="3439" t="3157" r="28935" b="5000"/>
          <a:stretch>
            <a:fillRect/>
          </a:stretch>
        </p:blipFill>
        <p:spPr>
          <a:xfrm>
            <a:off x="8048048" y="-29834"/>
            <a:ext cx="897771" cy="1967230"/>
          </a:xfrm>
          <a:prstGeom prst="rect">
            <a:avLst/>
          </a:prstGeom>
        </p:spPr>
      </p:pic>
      <p:pic>
        <p:nvPicPr>
          <p:cNvPr id="15" name="Picture 14" descr="girl-running-clipart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714" y="-68998"/>
            <a:ext cx="1476000" cy="2131807"/>
          </a:xfrm>
          <a:prstGeom prst="rect">
            <a:avLst/>
          </a:prstGeom>
        </p:spPr>
      </p:pic>
      <p:pic>
        <p:nvPicPr>
          <p:cNvPr id="19" name="Picture 18" descr="T6HJBE"/>
          <p:cNvPicPr>
            <a:picLocks noChangeAspect="1"/>
          </p:cNvPicPr>
          <p:nvPr/>
        </p:nvPicPr>
        <p:blipFill>
          <a:blip r:embed="rId9"/>
          <a:srcRect b="6900"/>
          <a:stretch>
            <a:fillRect/>
          </a:stretch>
        </p:blipFill>
        <p:spPr>
          <a:xfrm>
            <a:off x="3748088" y="32628"/>
            <a:ext cx="1428750" cy="23444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Picture 19" descr="vector-isolated-blonde-girl-running"/>
          <p:cNvPicPr>
            <a:picLocks noChangeAspect="1"/>
          </p:cNvPicPr>
          <p:nvPr/>
        </p:nvPicPr>
        <p:blipFill>
          <a:blip r:embed="rId10"/>
          <a:srcRect r="5902" b="2734"/>
          <a:stretch>
            <a:fillRect/>
          </a:stretch>
        </p:blipFill>
        <p:spPr>
          <a:xfrm>
            <a:off x="2108835" y="78740"/>
            <a:ext cx="1354455" cy="27330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Rectangles 21"/>
          <p:cNvSpPr/>
          <p:nvPr/>
        </p:nvSpPr>
        <p:spPr>
          <a:xfrm>
            <a:off x="1075373" y="4131945"/>
            <a:ext cx="103314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1st</a:t>
            </a:r>
          </a:p>
        </p:txBody>
      </p:sp>
      <p:sp>
        <p:nvSpPr>
          <p:cNvPr id="23" name="Rectangles 22"/>
          <p:cNvSpPr/>
          <p:nvPr/>
        </p:nvSpPr>
        <p:spPr>
          <a:xfrm>
            <a:off x="1145978" y="2694305"/>
            <a:ext cx="126682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2nd</a:t>
            </a:r>
          </a:p>
        </p:txBody>
      </p:sp>
      <p:sp>
        <p:nvSpPr>
          <p:cNvPr id="24" name="Rectangles 23"/>
          <p:cNvSpPr/>
          <p:nvPr/>
        </p:nvSpPr>
        <p:spPr>
          <a:xfrm>
            <a:off x="2614613" y="1986915"/>
            <a:ext cx="113347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3rd</a:t>
            </a:r>
          </a:p>
        </p:txBody>
      </p:sp>
      <p:sp>
        <p:nvSpPr>
          <p:cNvPr id="25" name="Rectangles 24"/>
          <p:cNvSpPr/>
          <p:nvPr/>
        </p:nvSpPr>
        <p:spPr>
          <a:xfrm>
            <a:off x="3756025" y="1732280"/>
            <a:ext cx="113601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4th</a:t>
            </a:r>
          </a:p>
        </p:txBody>
      </p:sp>
      <p:sp>
        <p:nvSpPr>
          <p:cNvPr id="26" name="Rectangles 25"/>
          <p:cNvSpPr/>
          <p:nvPr/>
        </p:nvSpPr>
        <p:spPr>
          <a:xfrm>
            <a:off x="4891707" y="1642110"/>
            <a:ext cx="113601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5th</a:t>
            </a:r>
          </a:p>
        </p:txBody>
      </p:sp>
      <p:sp>
        <p:nvSpPr>
          <p:cNvPr id="27" name="Rectangles 26"/>
          <p:cNvSpPr/>
          <p:nvPr/>
        </p:nvSpPr>
        <p:spPr>
          <a:xfrm>
            <a:off x="6194549" y="1597024"/>
            <a:ext cx="113601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6th</a:t>
            </a:r>
          </a:p>
        </p:txBody>
      </p:sp>
      <p:pic>
        <p:nvPicPr>
          <p:cNvPr id="18" name="Picture 17" descr="52039444-little-boy-running-fast-illustration"/>
          <p:cNvPicPr>
            <a:picLocks noChangeAspect="1"/>
          </p:cNvPicPr>
          <p:nvPr/>
        </p:nvPicPr>
        <p:blipFill>
          <a:blip r:embed="rId7"/>
          <a:srcRect l="3439" t="3157" r="28935" b="5000"/>
          <a:stretch>
            <a:fillRect/>
          </a:stretch>
        </p:blipFill>
        <p:spPr>
          <a:xfrm>
            <a:off x="7706677" y="-88089"/>
            <a:ext cx="1312061" cy="2075004"/>
          </a:xfrm>
          <a:prstGeom prst="rect">
            <a:avLst/>
          </a:prstGeom>
        </p:spPr>
      </p:pic>
      <p:sp>
        <p:nvSpPr>
          <p:cNvPr id="21" name="Rectangles 27"/>
          <p:cNvSpPr/>
          <p:nvPr/>
        </p:nvSpPr>
        <p:spPr>
          <a:xfrm>
            <a:off x="7928927" y="1385440"/>
            <a:ext cx="113601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6822 0.106390 C 0.836822 0.141390 0.746219 0.168390 0.636201 0.168390 C 0.522946 0.168390 0.432343 0.141390 0.432343 0.106390 C 0.432343 0.071390 0.341739 0.044390 0.228485 0.044390 C 0.118467 0.044390 0.027863 0.071390 0.027863 0.10639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925 0.048612 C 0.693925 0.013612 0.612903 -0.013388 0.514518 -0.013388 C 0.413245 -0.013388 0.332223 0.013612 0.332223 0.048612 C 0.332223 0.083612 0.251202 0.110612 0.149925 0.110612 C 0.051543 0.110612 -0.029478 0.083612 -0.029478 0.048612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037 0.047222 C 0.590037 0.012222 0.522519 -0.014778 0.440531 -0.014778 C 0.356136 -0.014778 0.288612 0.012222 0.288612 0.047222 C 0.288612 0.082222 0.221093 0.109222 0.136693 0.109222 C 0.054709 0.109222 -0.012809 0.082222 -0.012809 0.047222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04 0.01852 C 0.42604 -0.01643 0.37344 -0.04328 0.30972 -0.04328 C 0.24392 -0.04328 0.19132 -0.01643 0.19132 0.01852 C 0.19132 0.05371 0.13889 0.08056 0.07309 0.08056 C 0.0092 0.08056 -0.04323 0.05371 -0.04323 0.01852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275 0.037686 C 0.291275 0.002686 0.247378 -0.024314 0.194072 -0.024314 C 0.139200 -0.024314 0.095303 0.002686 0.095303 0.037686 C 0.095303 0.072686 0.051404 0.099686 -0.003468 0.099686 C -0.056772 0.099686 -0.100669 0.072686 -0.100669 0.037686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875 0.036853 C 0.131875 0.071853 0.103875 0.098853 0.069875 0.098853 C 0.034875 0.098853 0.006875 0.071853 0.006875 0.036853 C 0.006875 0.001853 -0.021125 -0.025147 -0.056125 -0.025147 C -0.090125 -0.025147 -0.118125 0.001853 -0.118125 0.036853 " pathEditMode="relative" rAng="0" ptsTypes="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UNITA\Desktop\20201126_231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9400"/>
            <a:ext cx="5303520" cy="5308600"/>
          </a:xfrm>
          <a:prstGeom prst="rect">
            <a:avLst/>
          </a:prstGeom>
          <a:noFill/>
        </p:spPr>
      </p:pic>
      <p:pic>
        <p:nvPicPr>
          <p:cNvPr id="4" name="Picture 2" descr="C:\Users\SUNITA\Desktop\20201126_231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4176" y="1549400"/>
            <a:ext cx="4119824" cy="530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1772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POSITIONS CAN BE WRITTEN IN TWO WAYS.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3015" y="2477647"/>
            <a:ext cx="3395044" cy="40161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12985"/>
            <a:ext cx="9144000" cy="1286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96" y="2587063"/>
            <a:ext cx="3868940" cy="401618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EXAMPLE-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-  Fir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2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nd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Seco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nd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3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- Thi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rd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4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 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-Four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Fif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71080"/>
            <a:ext cx="4032447" cy="401618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EXAMPLE-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-  Six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7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Seven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8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- Eigh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9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 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Nin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en-US" sz="28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Ten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</a:p>
        </p:txBody>
      </p:sp>
      <p:pic>
        <p:nvPicPr>
          <p:cNvPr id="10" name="Google Shape;77;p1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7787575" y="5838530"/>
            <a:ext cx="1232526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8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usiness Card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7025"/>
            <a:ext cx="5976664" cy="62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/>
          <p:nvPr/>
        </p:nvSpPr>
        <p:spPr>
          <a:xfrm rot="20040000">
            <a:off x="462187" y="1112479"/>
            <a:ext cx="15633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     </a:t>
            </a:r>
            <a:r>
              <a:rPr lang="en-US" sz="2400" b="1" dirty="0" err="1"/>
              <a:t>cw</a:t>
            </a:r>
            <a:endParaRPr lang="en-US" sz="2400" b="1" dirty="0"/>
          </a:p>
          <a:p>
            <a:r>
              <a:rPr lang="en-US" sz="2400" b="1" dirty="0"/>
              <a:t>   </a:t>
            </a:r>
            <a:r>
              <a:rPr lang="en-US" sz="2400" b="1" u="sng" dirty="0"/>
              <a:t>23.06.21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5" name="Google Shape;77;p1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7787575" y="5838530"/>
            <a:ext cx="1232526" cy="81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96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481195"/>
            <a:ext cx="9144000" cy="229489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71590" y="137596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88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Nishitha Nanda</cp:lastModifiedBy>
  <cp:revision>21</cp:revision>
  <dcterms:created xsi:type="dcterms:W3CDTF">2020-08-09T14:55:00Z</dcterms:created>
  <dcterms:modified xsi:type="dcterms:W3CDTF">2021-06-23T05:24:49Z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