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7" r:id="rId3"/>
    <p:sldId id="268" r:id="rId4"/>
    <p:sldId id="269" r:id="rId5"/>
    <p:sldId id="270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674" autoAdjust="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0FCA4-7746-4207-A5FB-9AEF16FF7276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5D871-1F4C-4E98-B17A-AB959A7D9E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589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3604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7B2B1-BBD5-4F74-8CBD-076D39BC2702}" type="datetimeFigureOut">
              <a:rPr lang="en-US" smtClean="0"/>
              <a:pPr/>
              <a:t>3/16/2021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  <p:pic>
        <p:nvPicPr>
          <p:cNvPr id="7" name="Google Shape;55;p1"/>
          <p:cNvPicPr preferRelativeResize="0"/>
          <p:nvPr userDrawn="1"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4;p1"/>
          <p:cNvPicPr preferRelativeResize="0"/>
          <p:nvPr userDrawn="1"/>
        </p:nvPicPr>
        <p:blipFill rotWithShape="1">
          <a:blip r:embed="rId15">
            <a:alphaModFix/>
          </a:blip>
          <a:srcRect/>
          <a:stretch/>
        </p:blipFill>
        <p:spPr>
          <a:xfrm>
            <a:off x="0" y="5492140"/>
            <a:ext cx="9144000" cy="136586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0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NUMBER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IN" dirty="0"/>
              <a:t>VII</a:t>
            </a:r>
            <a:endParaRPr lang="en-US" dirty="0"/>
          </a:p>
          <a:p>
            <a:r>
              <a:rPr lang="en-US" dirty="0"/>
              <a:t>CH-</a:t>
            </a:r>
            <a:r>
              <a:rPr lang="en-IN" dirty="0"/>
              <a:t>1 PERIOD -4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C3AB1-C89A-4B40-B1FD-66FAC2614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1B284-8668-483C-AEC9-AD4FD7CE8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80EAD1-898E-4236-A96D-CF0F77A2A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7519" y="-1058533"/>
            <a:ext cx="3268960" cy="85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72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B3586-471E-44B6-BCA4-1341426A5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6517B-671D-4706-9DC5-B154A463F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CC1EDF-BEDC-4D5C-98EB-B3D6B437E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051720" y="-747464"/>
            <a:ext cx="4824536" cy="871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248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364D9-6DD3-4891-9737-586C39AEE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81A38-FCDD-45C2-98D7-C97041437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C4D29D-572A-4631-AE10-0ABCBBA04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896441" y="-985092"/>
            <a:ext cx="5073427" cy="850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925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CE889-ABFF-4423-8D1F-A6580141B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C5B69AC-0C0C-444D-91D8-F63A4FF097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" y="2132857"/>
            <a:ext cx="9144004" cy="4032448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DC0B1F1-13BF-408F-876F-35AD211FD7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3798852" y="-2914656"/>
            <a:ext cx="1269905" cy="889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455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523612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160075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1990</TotalTime>
  <Words>14</Words>
  <Application>Microsoft Office PowerPoint</Application>
  <PresentationFormat>On-screen Show (4:3)</PresentationFormat>
  <Paragraphs>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NUMBER SYSTEM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</dc:title>
  <dc:creator>ashish</dc:creator>
  <cp:lastModifiedBy>Ashish Ray</cp:lastModifiedBy>
  <cp:revision>82</cp:revision>
  <dcterms:created xsi:type="dcterms:W3CDTF">2020-06-18T15:31:17Z</dcterms:created>
  <dcterms:modified xsi:type="dcterms:W3CDTF">2021-03-16T14:34:32Z</dcterms:modified>
</cp:coreProperties>
</file>