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89" r:id="rId4"/>
    <p:sldId id="290" r:id="rId5"/>
    <p:sldId id="291" r:id="rId6"/>
    <p:sldId id="293" r:id="rId7"/>
    <p:sldId id="297" r:id="rId8"/>
    <p:sldId id="298" r:id="rId9"/>
    <p:sldId id="296" r:id="rId10"/>
    <p:sldId id="301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96" y="222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7.jpeg"/><Relationship Id="rId4" Type="http://schemas.openxmlformats.org/officeDocument/2006/relationships/image" Target="../media/image8.jpeg"/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CHAPTER :   2 ( ‘n’ sound words)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TOPIC 		</a:t>
            </a:r>
            <a:r>
              <a:rPr lang="en-US" sz="3200" b="1"/>
              <a:t>:  Name </a:t>
            </a:r>
            <a:r>
              <a:rPr lang="en-US" sz="3200" b="1" dirty="0"/>
              <a:t>the pictures.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91804" y="427491"/>
            <a:ext cx="6844016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Lets identify the pictures and read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3" name="Picture 8" descr="C:\Users\SIPRA\Downloads\nail.jpg"/>
          <p:cNvPicPr>
            <a:picLocks noChangeAspect="1" noChangeArrowheads="1"/>
          </p:cNvPicPr>
          <p:nvPr/>
        </p:nvPicPr>
        <p:blipFill>
          <a:blip r:embed="rId3"/>
          <a:srcRect l="16981" t="15790" r="12264" b="21052"/>
          <a:stretch>
            <a:fillRect/>
          </a:stretch>
        </p:blipFill>
        <p:spPr bwMode="auto">
          <a:xfrm rot="10317722">
            <a:off x="7579727" y="2093039"/>
            <a:ext cx="2081490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24" name="Picture 23" descr="C:\Users\SIPRA\Downloads\nuts.jpg"/>
          <p:cNvPicPr>
            <a:picLocks noChangeAspect="1" noChangeArrowheads="1"/>
          </p:cNvPicPr>
          <p:nvPr/>
        </p:nvPicPr>
        <p:blipFill>
          <a:blip r:embed="rId4"/>
          <a:srcRect l="19091" r="20909" b="5737"/>
          <a:stretch>
            <a:fillRect/>
          </a:stretch>
        </p:blipFill>
        <p:spPr bwMode="auto">
          <a:xfrm rot="1787152">
            <a:off x="2197604" y="1997174"/>
            <a:ext cx="2139697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25" name="Oval 4"/>
          <p:cNvSpPr txBox="1"/>
          <p:nvPr/>
        </p:nvSpPr>
        <p:spPr>
          <a:xfrm>
            <a:off x="5307791" y="2702639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3909" y="5005159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nuts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909001" y="2695468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nails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 descr="C:\Users\SIPRA\Downloads\N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9438" y="722582"/>
            <a:ext cx="3071819" cy="36004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3" descr="C:\Users\SIPRA\Downloads\N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8244" y="1058303"/>
            <a:ext cx="2590800" cy="292895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4297257" y="2309769"/>
            <a:ext cx="1078663" cy="33302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4"/>
          <p:cNvSpPr txBox="1"/>
          <p:nvPr/>
        </p:nvSpPr>
        <p:spPr>
          <a:xfrm>
            <a:off x="5518778" y="186555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3575" y="4594165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Nose                                       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919588" y="4524909"/>
            <a:ext cx="100811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                                   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5" descr="C:\Users\SIPRA\Downloads\newspaper.jpg"/>
          <p:cNvPicPr>
            <a:picLocks noChangeAspect="1" noChangeArrowheads="1"/>
          </p:cNvPicPr>
          <p:nvPr/>
        </p:nvPicPr>
        <p:blipFill>
          <a:blip r:embed="rId3"/>
          <a:srcRect l="14151" r="9433" b="13157"/>
          <a:stretch>
            <a:fillRect/>
          </a:stretch>
        </p:blipFill>
        <p:spPr bwMode="auto">
          <a:xfrm rot="20725777">
            <a:off x="831565" y="1871146"/>
            <a:ext cx="3291840" cy="236018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urse-1.jpg"/>
          <p:cNvPicPr>
            <a:picLocks noChangeAspect="1" noChangeArrowheads="1"/>
          </p:cNvPicPr>
          <p:nvPr/>
        </p:nvPicPr>
        <p:blipFill>
          <a:blip r:embed="rId4"/>
          <a:srcRect l="5405" r="9459"/>
          <a:stretch>
            <a:fillRect/>
          </a:stretch>
        </p:blipFill>
        <p:spPr bwMode="auto">
          <a:xfrm>
            <a:off x="7677910" y="1191049"/>
            <a:ext cx="1920240" cy="345643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/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7641" y="4855018"/>
            <a:ext cx="23796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newspaper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009546" y="4855019"/>
            <a:ext cx="118279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nurse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6" descr="C:\Users\SIPRA\Downloads\nine.jpg"/>
          <p:cNvPicPr>
            <a:picLocks noChangeAspect="1" noChangeArrowheads="1"/>
          </p:cNvPicPr>
          <p:nvPr/>
        </p:nvPicPr>
        <p:blipFill>
          <a:blip r:embed="rId3"/>
          <a:srcRect l="20140" t="3219" r="20832" b="19527"/>
          <a:stretch>
            <a:fillRect/>
          </a:stretch>
        </p:blipFill>
        <p:spPr bwMode="auto">
          <a:xfrm>
            <a:off x="1649174" y="1792295"/>
            <a:ext cx="2214578" cy="242886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EST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5997" y="1615420"/>
            <a:ext cx="2860592" cy="2560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/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11970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nine</a:t>
            </a:r>
            <a:endParaRPr lang="en-US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612857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nest</a:t>
            </a:r>
            <a:endParaRPr 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768" y="2063901"/>
            <a:ext cx="1726984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8136" y="2063900"/>
            <a:ext cx="1701587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805843"/>
            <a:ext cx="2286000" cy="176645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71160" y="3021178"/>
            <a:ext cx="1554480" cy="293624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457200" y="296268"/>
            <a:ext cx="427064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More ‘n’ sound words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 flipH="1">
            <a:off x="2063552" y="396607"/>
            <a:ext cx="757798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CLASS ASSIGNMENT </a:t>
            </a:r>
            <a:endParaRPr lang="en-US" sz="3200" b="1" dirty="0">
              <a:solidFill>
                <a:srgbClr val="FF0000"/>
              </a:solidFill>
            </a:endParaRPr>
          </a:p>
          <a:p>
            <a:pPr algn="ctr"/>
            <a:r>
              <a:rPr lang="en-US" sz="3200" b="1" dirty="0"/>
              <a:t>(let’s do blending of the following words)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31704" y="2013714"/>
            <a:ext cx="10835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03543" y="2013713"/>
            <a:ext cx="100811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31704" y="3399585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nest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431703" y="4816002"/>
            <a:ext cx="10835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not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803543" y="3399584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nap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803543" y="4816002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03823" y="5589547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675892" y="476672"/>
            <a:ext cx="914501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HOME ASSIGNMENT  ( NAME THE PICTURES 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" name="Picture 3" descr="C:\Users\SIPRA\Downloads\N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1551" y="1382930"/>
            <a:ext cx="1353561" cy="134387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1" name="Picture 2" descr="C:\Users\SIPRA\Downloads\nurse-1.jpg"/>
          <p:cNvPicPr>
            <a:picLocks noChangeAspect="1" noChangeArrowheads="1"/>
          </p:cNvPicPr>
          <p:nvPr/>
        </p:nvPicPr>
        <p:blipFill>
          <a:blip r:embed="rId4"/>
          <a:srcRect l="5405" r="9459"/>
          <a:stretch>
            <a:fillRect/>
          </a:stretch>
        </p:blipFill>
        <p:spPr bwMode="auto">
          <a:xfrm>
            <a:off x="5290924" y="4109798"/>
            <a:ext cx="1020515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5" descr="C:\Users\SIPRA\Downloads\newspaper.jpg"/>
          <p:cNvPicPr>
            <a:picLocks noChangeAspect="1" noChangeArrowheads="1"/>
          </p:cNvPicPr>
          <p:nvPr/>
        </p:nvPicPr>
        <p:blipFill>
          <a:blip r:embed="rId5"/>
          <a:srcRect l="14151" r="9433" b="13157"/>
          <a:stretch>
            <a:fillRect/>
          </a:stretch>
        </p:blipFill>
        <p:spPr bwMode="auto">
          <a:xfrm rot="20725777">
            <a:off x="8000517" y="1436251"/>
            <a:ext cx="1645920" cy="118008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6" descr="C:\Users\SIPRA\Downloads\nine.jpg"/>
          <p:cNvPicPr>
            <a:picLocks noChangeAspect="1" noChangeArrowheads="1"/>
          </p:cNvPicPr>
          <p:nvPr/>
        </p:nvPicPr>
        <p:blipFill>
          <a:blip r:embed="rId6"/>
          <a:srcRect l="20140" t="3219" r="20832" b="19527"/>
          <a:stretch>
            <a:fillRect/>
          </a:stretch>
        </p:blipFill>
        <p:spPr bwMode="auto">
          <a:xfrm>
            <a:off x="2222510" y="4109797"/>
            <a:ext cx="1083844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4" name="Picture 13" descr="C:\Users\SIPRA\Downloads\nuts.jpg"/>
          <p:cNvPicPr>
            <a:picLocks noChangeAspect="1" noChangeArrowheads="1"/>
          </p:cNvPicPr>
          <p:nvPr/>
        </p:nvPicPr>
        <p:blipFill>
          <a:blip r:embed="rId7"/>
          <a:srcRect l="19091" r="20909" b="5737"/>
          <a:stretch>
            <a:fillRect/>
          </a:stretch>
        </p:blipFill>
        <p:spPr bwMode="auto">
          <a:xfrm rot="1787152">
            <a:off x="2221242" y="1474576"/>
            <a:ext cx="1005840" cy="116058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2141968" y="2981275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36137" y="5783800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157465" y="5783800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241283" y="3077139"/>
            <a:ext cx="1527125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236137" y="3077139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9740265" y="5733415"/>
            <a:ext cx="216217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 l="10712" t="1608" r="1326" b="61407"/>
          <a:stretch>
            <a:fillRect/>
          </a:stretch>
        </p:blipFill>
        <p:spPr>
          <a:xfrm>
            <a:off x="1663700" y="1163955"/>
            <a:ext cx="7499350" cy="14128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 t="2481"/>
          <a:stretch>
            <a:fillRect/>
          </a:stretch>
        </p:blipFill>
        <p:spPr>
          <a:xfrm>
            <a:off x="1663065" y="2564765"/>
            <a:ext cx="7499985" cy="389318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4" name="Text Box 3"/>
          <p:cNvSpPr txBox="1"/>
          <p:nvPr/>
        </p:nvSpPr>
        <p:spPr>
          <a:xfrm>
            <a:off x="3112770" y="161925"/>
            <a:ext cx="5323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4800" b="1">
                <a:cs typeface="+mn-lt"/>
              </a:rPr>
              <a:t>   Let’s write cursive</a:t>
            </a:r>
            <a:endParaRPr lang="en-US" sz="4800" b="1">
              <a:cs typeface="+mn-lt"/>
            </a:endParaRPr>
          </a:p>
        </p:txBody>
      </p:sp>
      <p:sp>
        <p:nvSpPr>
          <p:cNvPr id="6" name="Text Box 5"/>
          <p:cNvSpPr txBox="1"/>
          <p:nvPr/>
        </p:nvSpPr>
        <p:spPr>
          <a:xfrm rot="19260000">
            <a:off x="146050" y="423545"/>
            <a:ext cx="17456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    </a:t>
            </a:r>
            <a:r>
              <a:rPr lang="en-US" sz="3600" b="1"/>
              <a:t> </a:t>
            </a:r>
            <a:r>
              <a:rPr lang="en-US" sz="2800" b="1" u="sng"/>
              <a:t>cw</a:t>
            </a:r>
            <a:endParaRPr lang="en-US" sz="2800" b="1"/>
          </a:p>
          <a:p>
            <a:r>
              <a:rPr lang="en-US" sz="2800" b="1" u="sng"/>
              <a:t> 10.05.21</a:t>
            </a:r>
            <a:endParaRPr lang="en-US" sz="2800"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477</Words>
  <Application>WPS Presentation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56" baseType="lpstr">
      <vt:lpstr>Arial</vt:lpstr>
      <vt:lpstr>SimSun</vt:lpstr>
      <vt:lpstr>Wingdings</vt:lpstr>
      <vt:lpstr>Aharoni</vt:lpstr>
      <vt:lpstr>Arial</vt:lpstr>
      <vt:lpstr>Calibri</vt:lpstr>
      <vt:lpstr>Microsoft YaHei</vt:lpstr>
      <vt:lpstr>Arial Unicode MS</vt:lpstr>
      <vt:lpstr>Calibri Light</vt:lpstr>
      <vt:lpstr>AVGmdBU</vt:lpstr>
      <vt:lpstr>Forte</vt:lpstr>
      <vt:lpstr>Franklin Gothic Book</vt:lpstr>
      <vt:lpstr>Harrington</vt:lpstr>
      <vt:lpstr>Harlow Solid Italic</vt:lpstr>
      <vt:lpstr>Illuma Black</vt:lpstr>
      <vt:lpstr>Impact</vt:lpstr>
      <vt:lpstr>Lao UI</vt:lpstr>
      <vt:lpstr>Kunstler Script</vt:lpstr>
      <vt:lpstr>Leelawadee</vt:lpstr>
      <vt:lpstr>LilyUPC</vt:lpstr>
      <vt:lpstr>Levenim MT</vt:lpstr>
      <vt:lpstr>Lucida Console</vt:lpstr>
      <vt:lpstr>Lucida Calligraphy</vt:lpstr>
      <vt:lpstr>Lucida Bright</vt:lpstr>
      <vt:lpstr>Lucida Sans</vt:lpstr>
      <vt:lpstr>Lucida Handwriting</vt:lpstr>
      <vt:lpstr>Wingdings 3</vt:lpstr>
      <vt:lpstr>Segoe UI Light</vt:lpstr>
      <vt:lpstr>Wingdings 2</vt:lpstr>
      <vt:lpstr>Vrinda</vt:lpstr>
      <vt:lpstr>Vladimir Script</vt:lpstr>
      <vt:lpstr>Parchment</vt:lpstr>
      <vt:lpstr>Perpetua</vt:lpstr>
      <vt:lpstr>MS Outlook</vt:lpstr>
      <vt:lpstr>MoolBoran</vt:lpstr>
      <vt:lpstr>Monotype Corsiva</vt:lpstr>
      <vt:lpstr>Mongolian Baiti</vt:lpstr>
      <vt:lpstr>Magneto</vt:lpstr>
      <vt:lpstr>Maiandra GD</vt:lpstr>
      <vt:lpstr>Lucida Sans Typewriter</vt:lpstr>
      <vt:lpstr>Batang</vt:lpstr>
      <vt:lpstr>Ravie</vt:lpstr>
      <vt:lpstr>Rage Italic</vt:lpstr>
      <vt:lpstr>Calisto MT</vt:lpstr>
      <vt:lpstr>Algerian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SONY</cp:lastModifiedBy>
  <cp:revision>197</cp:revision>
  <dcterms:created xsi:type="dcterms:W3CDTF">2020-07-01T07:27:00Z</dcterms:created>
  <dcterms:modified xsi:type="dcterms:W3CDTF">2021-05-09T13:20:57Z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