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6" r:id="rId4"/>
    <p:sldId id="285" r:id="rId5"/>
    <p:sldId id="283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7" d="100"/>
          <a:sy n="57" d="100"/>
        </p:scale>
        <p:origin x="-1224" y="-4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0EA1ADE-4C5D-4405-BD35-728B58DA7A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3830A5C-DC42-43ED-B3E3-235EABEC87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3336E93-0607-466B-91AB-2FBDD2360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035DD-C68D-4881-9DDE-71D7819521E1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E4F1180-7A3B-44D9-84A8-5583A50D3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C14953A-7193-4F93-9D15-7D5F950DA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1D06-A3A3-492B-BBC1-70783F25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37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D627A50-9775-44A9-B438-872756883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B798407-34BD-41FD-92B3-561BFEAD8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54E2FB6-2F19-4B67-9DB0-E1FAD271F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035DD-C68D-4881-9DDE-71D7819521E1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20CEE0F-661F-4940-9548-82AD48840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F49E390-6A93-496D-B6E7-5D89CA93A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1D06-A3A3-492B-BBC1-70783F25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012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DB65C454-645C-4BB0-A48D-AA66042A0A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68800A3-CD35-46DA-B0D5-4D613B397D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2087744-1D4B-450E-ADC5-5C8F37D65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035DD-C68D-4881-9DDE-71D7819521E1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3C90BD8-12F3-4F2D-A76A-D4287598B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2048F83-A3A2-400A-BE88-672D0DBE4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1D06-A3A3-492B-BBC1-70783F25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693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59336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628" tIns="121628" rIns="121628" bIns="121628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415600" y="1536635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628" tIns="121628" rIns="121628" bIns="121628" anchor="t" anchorCtr="0">
            <a:noAutofit/>
          </a:bodyPr>
          <a:lstStyle>
            <a:lvl1pPr marL="608195" lvl="0" indent="-45613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6379" lvl="1" indent="-422348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4564" lvl="2" indent="-422348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2745" lvl="3" indent="-422348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0935" lvl="4" indent="-422348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49121" lvl="5" indent="-422348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57310" lvl="6" indent="-422348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65498" lvl="7" indent="-422348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73686" lvl="8" indent="-422348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1296611" y="6217624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628" tIns="121628" rIns="121628" bIns="121628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4157605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1F6F45-0125-4BEE-AE01-B58028223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121FE17-1F1B-43C2-8AE9-3BE056716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E304370-F97E-4E43-A195-6D622CD0D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035DD-C68D-4881-9DDE-71D7819521E1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4163DA2-D43E-4D65-B250-AADD39C00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02CF803-885C-4B6A-B098-67F8BF236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1D06-A3A3-492B-BBC1-70783F25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96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A8D77EC-B420-4645-83B9-5552640F2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9E7E934-3C33-4ADB-893F-E440890B2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9CE7A1F-101A-4C93-AE4D-A54B15E9C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035DD-C68D-4881-9DDE-71D7819521E1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96D3EC-FCDC-46BB-925A-DAD2D7609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5309549-90FD-46C0-AFF2-B6033AEE5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1D06-A3A3-492B-BBC1-70783F25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69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39FA14-2F5B-4411-A6FB-6FB93132D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025C97E-EB79-4274-9089-4E05CD1765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05876D9-A657-40D3-A073-C788FFB00E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D9B8081-DDB5-4089-99A8-2697C6662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035DD-C68D-4881-9DDE-71D7819521E1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34E625A-1B46-4B95-8FA8-3F9BC2331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870B874-BCDB-499C-8F74-DFF00C61D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1D06-A3A3-492B-BBC1-70783F25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35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39C85BA-6F03-4A5D-8132-D29C3CC0B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60F1320-932E-4D93-859A-E55C7BB47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85DFDA5-642C-4B74-BBF8-EE6F28B74C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E3B2260-B463-4B55-9742-51EE3E7978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EBCE68C-0A24-40BE-BFEA-80E5D7C533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D62A88DF-2A73-422C-8CEF-A04FB2AB4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035DD-C68D-4881-9DDE-71D7819521E1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8CA98598-44ED-4C83-AE5B-1D32414F6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2E9264C-CDE7-46BB-BB47-0EF823F38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1D06-A3A3-492B-BBC1-70783F25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66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7AFAB59-3C79-4B58-85A1-1044D8A94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3735777-291E-4BF8-855E-469171DEE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035DD-C68D-4881-9DDE-71D7819521E1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32CD56E-8968-4C72-A848-F3EE35543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6393A6A0-DC17-4528-9ED6-9385A5C3E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1D06-A3A3-492B-BBC1-70783F25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80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503ED65E-ED19-40DB-A1C3-45FA1A578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035DD-C68D-4881-9DDE-71D7819521E1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6B0272E-CA25-445A-9FF5-2425A3877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4F44ABA-FE7A-425D-9283-EF44FFA2C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1D06-A3A3-492B-BBC1-70783F25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98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C7A5CB-89E5-4596-9D28-E82E330E2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A35657F-790B-4859-A858-02A5EE449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0488E30-B4A1-4ABD-8D50-C9E0B0E4C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EBE3B63-F281-4786-8CCD-D2F033E3A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035DD-C68D-4881-9DDE-71D7819521E1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64B3FFC-8392-45F0-9E43-88A211AD9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54DEF19-B24B-497B-9058-4F110EA8D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1D06-A3A3-492B-BBC1-70783F25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93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DBAD180-8584-4666-B51B-2970BAFF5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4105CEC-0667-4645-9011-C8C60D5C4F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AE2E18F-000B-47A3-BD39-D6310DF27D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60E77FD-A601-409C-AA54-895051A06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035DD-C68D-4881-9DDE-71D7819521E1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8340754-CAFA-4A35-91A0-C42D272AB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03EDBC6-2EC4-4835-AE55-C25D5AE2F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1D06-A3A3-492B-BBC1-70783F25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297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8AC5E0F-CE49-48F0-B1F7-846DF2BCC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CCB6DC2-B530-45F4-A284-62A228E42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F4D3856-D8E9-47EA-AB19-12060769C4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035DD-C68D-4881-9DDE-71D7819521E1}" type="datetimeFigureOut">
              <a:rPr lang="en-US" smtClean="0"/>
              <a:t>7/4/2021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7FAF36A-5615-4CE9-8A2C-12C355BE8A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23E322-FD8D-457B-8D0E-CE8C5DD372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B1D06-A3A3-492B-BBC1-70783F256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42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6.png"/><Relationship Id="rId7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microsoft.com/office/2007/relationships/hdphoto" Target="../media/hdphoto1.wdp"/><Relationship Id="rId9" Type="http://schemas.microsoft.com/office/2007/relationships/hdphoto" Target="../media/hdphoto3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133350" y="176189"/>
            <a:ext cx="3505200" cy="152878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590550" y="2000240"/>
            <a:ext cx="110109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 WELCOME TO THE ONLINE CLASS</a:t>
            </a:r>
          </a:p>
          <a:p>
            <a:endParaRPr lang="en-US" sz="4800" b="1" dirty="0">
              <a:solidFill>
                <a:srgbClr val="FF0000"/>
              </a:solidFill>
            </a:endParaRPr>
          </a:p>
          <a:p>
            <a:r>
              <a:rPr lang="en-US" sz="4800" b="1" dirty="0">
                <a:solidFill>
                  <a:srgbClr val="FF0000"/>
                </a:solidFill>
              </a:rPr>
              <a:t>                              </a:t>
            </a:r>
            <a:r>
              <a:rPr lang="en-US" sz="4000" b="1" dirty="0"/>
              <a:t>CLASS-UKG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                                    </a:t>
            </a:r>
            <a:r>
              <a:rPr lang="en-US" sz="4000" b="1" dirty="0"/>
              <a:t>SUBJECT-MATHS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                                    </a:t>
            </a:r>
            <a:r>
              <a:rPr lang="en-US" sz="4000" b="1" dirty="0" smtClean="0"/>
              <a:t>TOPIC- </a:t>
            </a:r>
            <a:r>
              <a:rPr lang="en-US" sz="4000" b="1" dirty="0" smtClean="0"/>
              <a:t>NUMBERS </a:t>
            </a:r>
            <a:r>
              <a:rPr lang="en-US" sz="4000" b="1" dirty="0" smtClean="0"/>
              <a:t>(21 </a:t>
            </a:r>
            <a:r>
              <a:rPr lang="en-US" sz="4000" b="1" dirty="0"/>
              <a:t>TO 50</a:t>
            </a:r>
            <a:r>
              <a:rPr lang="en-US" sz="4000" b="1" dirty="0" smtClean="0"/>
              <a:t>)</a:t>
            </a:r>
          </a:p>
          <a:p>
            <a:r>
              <a:rPr lang="en-US" sz="4000" b="1"/>
              <a:t> </a:t>
            </a:r>
            <a:r>
              <a:rPr lang="en-US" sz="4000" b="1" smtClean="0"/>
              <a:t>                                                 ACTIVITY</a:t>
            </a:r>
            <a:endParaRPr lang="en-US" sz="4000" b="1" dirty="0"/>
          </a:p>
          <a:p>
            <a:r>
              <a:rPr lang="en-US" sz="3600" b="1" dirty="0"/>
              <a:t>                                               </a:t>
            </a:r>
            <a:endParaRPr lang="en-IN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9846" y="246185"/>
            <a:ext cx="9542585" cy="67993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rgbClr val="FF0000"/>
                </a:solidFill>
              </a:rPr>
              <a:t>LET’S COUNT NUMBERS FROM 21 TO 50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43448" y="1760527"/>
            <a:ext cx="791307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</a:t>
            </a:r>
            <a:r>
              <a:rPr lang="en-IN" sz="3200" dirty="0" smtClean="0"/>
              <a:t>21</a:t>
            </a:r>
            <a:endParaRPr lang="en-IN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855171" y="2485980"/>
            <a:ext cx="791307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</a:t>
            </a:r>
            <a:r>
              <a:rPr lang="en-IN" sz="3200" dirty="0" smtClean="0"/>
              <a:t>22</a:t>
            </a:r>
            <a:endParaRPr lang="en-IN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855171" y="3234189"/>
            <a:ext cx="791307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</a:t>
            </a:r>
            <a:r>
              <a:rPr lang="en-IN" sz="3200" dirty="0" smtClean="0"/>
              <a:t>23</a:t>
            </a:r>
            <a:endParaRPr lang="en-IN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855171" y="3972054"/>
            <a:ext cx="791307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</a:t>
            </a:r>
            <a:r>
              <a:rPr lang="en-IN" sz="3200" dirty="0" smtClean="0"/>
              <a:t>24</a:t>
            </a:r>
            <a:endParaRPr lang="en-IN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814141" y="4727848"/>
            <a:ext cx="791307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</a:t>
            </a:r>
            <a:r>
              <a:rPr lang="en-IN" sz="3200" dirty="0" smtClean="0"/>
              <a:t>25</a:t>
            </a:r>
            <a:endParaRPr lang="en-IN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799490" y="5439508"/>
            <a:ext cx="791307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</a:t>
            </a:r>
            <a:r>
              <a:rPr lang="en-IN" sz="3200" dirty="0" smtClean="0"/>
              <a:t>26</a:t>
            </a:r>
            <a:endParaRPr lang="en-IN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868606" y="1760528"/>
            <a:ext cx="791307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</a:t>
            </a:r>
            <a:r>
              <a:rPr lang="en-IN" sz="3200" dirty="0" smtClean="0"/>
              <a:t>27</a:t>
            </a:r>
            <a:endParaRPr lang="en-IN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3868607" y="2496324"/>
            <a:ext cx="791307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</a:t>
            </a:r>
            <a:r>
              <a:rPr lang="en-IN" sz="3200" dirty="0" smtClean="0"/>
              <a:t>28</a:t>
            </a:r>
            <a:endParaRPr lang="en-IN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3868609" y="3234190"/>
            <a:ext cx="791307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</a:t>
            </a:r>
            <a:r>
              <a:rPr lang="en-IN" sz="3200" dirty="0" smtClean="0"/>
              <a:t>29</a:t>
            </a:r>
            <a:endParaRPr lang="en-IN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3868609" y="3997569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30</a:t>
            </a:r>
            <a:endParaRPr lang="en-IN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3868608" y="4729227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31</a:t>
            </a:r>
            <a:endParaRPr lang="en-IN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3868609" y="5439507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32</a:t>
            </a:r>
            <a:endParaRPr lang="en-IN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6075479" y="1723981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33</a:t>
            </a:r>
            <a:endParaRPr lang="en-IN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6075480" y="2461156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34</a:t>
            </a:r>
            <a:endParaRPr lang="en-IN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6075481" y="3210744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35</a:t>
            </a:r>
            <a:endParaRPr lang="en-IN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6075482" y="3972744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36</a:t>
            </a:r>
            <a:endParaRPr lang="en-IN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6075483" y="4671991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37</a:t>
            </a:r>
            <a:endParaRPr lang="en-IN" sz="3200" dirty="0"/>
          </a:p>
        </p:txBody>
      </p:sp>
      <p:sp>
        <p:nvSpPr>
          <p:cNvPr id="21" name="TextBox 20"/>
          <p:cNvSpPr txBox="1"/>
          <p:nvPr/>
        </p:nvSpPr>
        <p:spPr>
          <a:xfrm>
            <a:off x="6075484" y="5439508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38</a:t>
            </a:r>
            <a:endParaRPr lang="en-IN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8423022" y="1699156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39</a:t>
            </a:r>
            <a:endParaRPr lang="en-IN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8469915" y="2485981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40</a:t>
            </a:r>
            <a:endParaRPr lang="en-IN" sz="3200" dirty="0"/>
          </a:p>
        </p:txBody>
      </p:sp>
      <p:sp>
        <p:nvSpPr>
          <p:cNvPr id="24" name="TextBox 23"/>
          <p:cNvSpPr txBox="1"/>
          <p:nvPr/>
        </p:nvSpPr>
        <p:spPr>
          <a:xfrm>
            <a:off x="8469916" y="3210744"/>
            <a:ext cx="791307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</a:t>
            </a:r>
            <a:r>
              <a:rPr lang="en-IN" sz="3200" dirty="0"/>
              <a:t>4</a:t>
            </a:r>
            <a:r>
              <a:rPr lang="en-IN" sz="3200" dirty="0" smtClean="0"/>
              <a:t>1</a:t>
            </a:r>
            <a:endParaRPr lang="en-IN" sz="3200" dirty="0"/>
          </a:p>
        </p:txBody>
      </p:sp>
      <p:sp>
        <p:nvSpPr>
          <p:cNvPr id="25" name="TextBox 24"/>
          <p:cNvSpPr txBox="1"/>
          <p:nvPr/>
        </p:nvSpPr>
        <p:spPr>
          <a:xfrm>
            <a:off x="8469917" y="3889992"/>
            <a:ext cx="791307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</a:t>
            </a:r>
            <a:r>
              <a:rPr lang="en-IN" sz="3200" dirty="0" smtClean="0"/>
              <a:t>42</a:t>
            </a:r>
            <a:endParaRPr lang="en-IN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8531466" y="4614755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43</a:t>
            </a:r>
            <a:endParaRPr lang="en-IN" sz="3200" dirty="0"/>
          </a:p>
        </p:txBody>
      </p:sp>
      <p:sp>
        <p:nvSpPr>
          <p:cNvPr id="27" name="TextBox 26"/>
          <p:cNvSpPr txBox="1"/>
          <p:nvPr/>
        </p:nvSpPr>
        <p:spPr>
          <a:xfrm>
            <a:off x="8531467" y="5352618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44</a:t>
            </a:r>
            <a:endParaRPr lang="en-IN" sz="3200" dirty="0"/>
          </a:p>
        </p:txBody>
      </p:sp>
      <p:sp>
        <p:nvSpPr>
          <p:cNvPr id="28" name="TextBox 27"/>
          <p:cNvSpPr txBox="1"/>
          <p:nvPr/>
        </p:nvSpPr>
        <p:spPr>
          <a:xfrm>
            <a:off x="10392506" y="1546756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45</a:t>
            </a:r>
            <a:endParaRPr lang="en-IN" sz="3200" dirty="0"/>
          </a:p>
        </p:txBody>
      </p:sp>
      <p:sp>
        <p:nvSpPr>
          <p:cNvPr id="29" name="TextBox 28"/>
          <p:cNvSpPr txBox="1"/>
          <p:nvPr/>
        </p:nvSpPr>
        <p:spPr>
          <a:xfrm>
            <a:off x="10415949" y="2345994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46</a:t>
            </a:r>
            <a:endParaRPr lang="en-IN" sz="3200" dirty="0"/>
          </a:p>
        </p:txBody>
      </p:sp>
      <p:sp>
        <p:nvSpPr>
          <p:cNvPr id="30" name="TextBox 29"/>
          <p:cNvSpPr txBox="1"/>
          <p:nvPr/>
        </p:nvSpPr>
        <p:spPr>
          <a:xfrm>
            <a:off x="10451123" y="3118338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47</a:t>
            </a:r>
            <a:endParaRPr lang="en-IN" sz="3200" dirty="0"/>
          </a:p>
        </p:txBody>
      </p:sp>
      <p:sp>
        <p:nvSpPr>
          <p:cNvPr id="31" name="TextBox 30"/>
          <p:cNvSpPr txBox="1"/>
          <p:nvPr/>
        </p:nvSpPr>
        <p:spPr>
          <a:xfrm>
            <a:off x="10451122" y="3869994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48</a:t>
            </a:r>
            <a:endParaRPr lang="en-IN" sz="3200" dirty="0"/>
          </a:p>
        </p:txBody>
      </p:sp>
      <p:sp>
        <p:nvSpPr>
          <p:cNvPr id="32" name="TextBox 31"/>
          <p:cNvSpPr txBox="1"/>
          <p:nvPr/>
        </p:nvSpPr>
        <p:spPr>
          <a:xfrm>
            <a:off x="10465775" y="4582344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49</a:t>
            </a:r>
            <a:endParaRPr lang="en-IN" sz="3200" dirty="0"/>
          </a:p>
        </p:txBody>
      </p:sp>
      <p:sp>
        <p:nvSpPr>
          <p:cNvPr id="33" name="TextBox 32"/>
          <p:cNvSpPr txBox="1"/>
          <p:nvPr/>
        </p:nvSpPr>
        <p:spPr>
          <a:xfrm>
            <a:off x="10498008" y="5320207"/>
            <a:ext cx="79130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 50</a:t>
            </a:r>
            <a:endParaRPr lang="en-IN" sz="3200" dirty="0"/>
          </a:p>
        </p:txBody>
      </p:sp>
      <p:pic>
        <p:nvPicPr>
          <p:cNvPr id="3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10117014" y="5962727"/>
            <a:ext cx="1919319" cy="8808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398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148" y="214094"/>
            <a:ext cx="10837568" cy="661737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Count 21 to 30 written on each shape and </a:t>
            </a:r>
            <a:r>
              <a:rPr lang="en-US" sz="2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help the butterfly to reach to the </a:t>
            </a: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flower</a:t>
            </a:r>
            <a:r>
              <a:rPr lang="en-US" sz="4000" b="1" dirty="0" smtClean="0">
                <a:solidFill>
                  <a:srgbClr val="FF0000"/>
                </a:solidFill>
              </a:rPr>
              <a:t>.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51019" y="2286005"/>
            <a:ext cx="1395956" cy="42110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655271" y="6075952"/>
            <a:ext cx="1395956" cy="42110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700059" y="6136110"/>
            <a:ext cx="1395956" cy="42110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561335" y="2346160"/>
            <a:ext cx="1395956" cy="42110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165379" y="4211054"/>
            <a:ext cx="1395956" cy="42110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189951" y="3188370"/>
            <a:ext cx="1395956" cy="42110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985699" y="4391529"/>
            <a:ext cx="1395956" cy="42110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383063" y="3068072"/>
            <a:ext cx="722978" cy="541404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9043021" y="2286005"/>
            <a:ext cx="584457" cy="42110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855149" y="2346160"/>
            <a:ext cx="697979" cy="42110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769405" y="5129051"/>
            <a:ext cx="1434733" cy="46563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8887930" y="5053264"/>
            <a:ext cx="775532" cy="601579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993891" y="5955633"/>
            <a:ext cx="775532" cy="601579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44850" y="3729789"/>
            <a:ext cx="775532" cy="601579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181759" y="5835317"/>
            <a:ext cx="775532" cy="601579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793995" y="3368844"/>
            <a:ext cx="775532" cy="601579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29" name="Isosceles Triangle 28"/>
          <p:cNvSpPr/>
          <p:nvPr/>
        </p:nvSpPr>
        <p:spPr>
          <a:xfrm>
            <a:off x="10594083" y="2406334"/>
            <a:ext cx="930637" cy="661737"/>
          </a:xfrm>
          <a:prstGeom prst="triangl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30" name="Isosceles Triangle 29"/>
          <p:cNvSpPr/>
          <p:nvPr/>
        </p:nvSpPr>
        <p:spPr>
          <a:xfrm>
            <a:off x="1597919" y="5173597"/>
            <a:ext cx="930637" cy="661737"/>
          </a:xfrm>
          <a:prstGeom prst="triangl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>
            <a:off x="10904296" y="4030597"/>
            <a:ext cx="930637" cy="661737"/>
          </a:xfrm>
          <a:prstGeom prst="triangl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>
            <a:off x="7181744" y="4752492"/>
            <a:ext cx="930637" cy="661737"/>
          </a:xfrm>
          <a:prstGeom prst="triangl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846975" y="4090737"/>
            <a:ext cx="775532" cy="601579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173" tIns="42091" rIns="84173" bIns="42091"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2838771" y="2165686"/>
            <a:ext cx="697974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21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451003" y="4271213"/>
            <a:ext cx="697994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25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577705" y="3068056"/>
            <a:ext cx="757544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23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49089" y="2225845"/>
            <a:ext cx="697973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22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165363" y="6015792"/>
            <a:ext cx="748460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27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553130" y="4090738"/>
            <a:ext cx="758812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24</a:t>
            </a:r>
            <a:endParaRPr lang="en-US" sz="4000" b="1" dirty="0">
              <a:solidFill>
                <a:schemeClr val="bg1"/>
              </a:solidFill>
            </a:endParaRPr>
          </a:p>
        </p:txBody>
      </p:sp>
      <p:pic>
        <p:nvPicPr>
          <p:cNvPr id="1029" name="Picture 5" descr="C:\Users\SUNITA\Desktop\1-butterfly-png-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970568">
            <a:off x="953290" y="1370663"/>
            <a:ext cx="1146409" cy="1565028"/>
          </a:xfrm>
          <a:prstGeom prst="rect">
            <a:avLst/>
          </a:prstGeom>
          <a:noFill/>
        </p:spPr>
      </p:pic>
      <p:pic>
        <p:nvPicPr>
          <p:cNvPr id="44" name="Picture 5" descr="C:\Users\SUNITA\Desktop\1-butterfly-png-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970568">
            <a:off x="3562432" y="3873636"/>
            <a:ext cx="1146409" cy="1565028"/>
          </a:xfrm>
          <a:prstGeom prst="rect">
            <a:avLst/>
          </a:prstGeom>
          <a:noFill/>
        </p:spPr>
      </p:pic>
      <p:pic>
        <p:nvPicPr>
          <p:cNvPr id="45" name="Picture 5" descr="C:\Users\SUNITA\Desktop\1-butterfly-png-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251267">
            <a:off x="1686928" y="3252812"/>
            <a:ext cx="1477905" cy="1213991"/>
          </a:xfrm>
          <a:prstGeom prst="rect">
            <a:avLst/>
          </a:prstGeom>
          <a:noFill/>
        </p:spPr>
      </p:pic>
      <p:pic>
        <p:nvPicPr>
          <p:cNvPr id="46" name="Picture 5" descr="C:\Users\SUNITA\Desktop\1-butterfly-png-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763635">
            <a:off x="5124405" y="3167796"/>
            <a:ext cx="1477905" cy="1213991"/>
          </a:xfrm>
          <a:prstGeom prst="rect">
            <a:avLst/>
          </a:prstGeom>
          <a:noFill/>
        </p:spPr>
      </p:pic>
      <p:pic>
        <p:nvPicPr>
          <p:cNvPr id="47" name="Picture 5" descr="C:\Users\SUNITA\Desktop\1-butterfly-png-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292964">
            <a:off x="8256694" y="2084005"/>
            <a:ext cx="1477905" cy="1213991"/>
          </a:xfrm>
          <a:prstGeom prst="rect">
            <a:avLst/>
          </a:prstGeom>
          <a:noFill/>
        </p:spPr>
      </p:pic>
      <p:pic>
        <p:nvPicPr>
          <p:cNvPr id="48" name="Picture 5" descr="C:\Users\SUNITA\Desktop\1-butterfly-png-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970568">
            <a:off x="6686108" y="933758"/>
            <a:ext cx="1146409" cy="1565028"/>
          </a:xfrm>
          <a:prstGeom prst="rect">
            <a:avLst/>
          </a:prstGeom>
          <a:noFill/>
        </p:spPr>
      </p:pic>
      <p:pic>
        <p:nvPicPr>
          <p:cNvPr id="49" name="Picture 2" descr="C:\Users\SUNITA\Desktop\Rose-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0206319" y="4699272"/>
            <a:ext cx="1985684" cy="1994371"/>
          </a:xfrm>
          <a:prstGeom prst="rect">
            <a:avLst/>
          </a:prstGeom>
          <a:noFill/>
        </p:spPr>
      </p:pic>
      <p:pic>
        <p:nvPicPr>
          <p:cNvPr id="50" name="Picture 5" descr="C:\Users\SUNITA\Desktop\1-butterfly-png-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970568">
            <a:off x="4979925" y="4757199"/>
            <a:ext cx="1146409" cy="1565028"/>
          </a:xfrm>
          <a:prstGeom prst="rect">
            <a:avLst/>
          </a:prstGeom>
          <a:noFill/>
        </p:spPr>
      </p:pic>
      <p:pic>
        <p:nvPicPr>
          <p:cNvPr id="51" name="Google Shape;77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383433" y="5838530"/>
            <a:ext cx="1643368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TextBox 51"/>
          <p:cNvSpPr txBox="1"/>
          <p:nvPr/>
        </p:nvSpPr>
        <p:spPr>
          <a:xfrm>
            <a:off x="4106041" y="5011590"/>
            <a:ext cx="748460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26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179676" y="5736339"/>
            <a:ext cx="748460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28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912934" y="4954286"/>
            <a:ext cx="748460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29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0995384" y="4090737"/>
            <a:ext cx="748460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30</a:t>
            </a:r>
            <a:endParaRPr lang="en-US" sz="4000" b="1" dirty="0">
              <a:solidFill>
                <a:schemeClr val="bg1"/>
              </a:solidFill>
            </a:endParaRPr>
          </a:p>
        </p:txBody>
      </p:sp>
      <p:pic>
        <p:nvPicPr>
          <p:cNvPr id="56" name="Picture 5" descr="C:\Users\SUNITA\Desktop\1-butterfly-png-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970568">
            <a:off x="7228963" y="4498943"/>
            <a:ext cx="1146409" cy="1565028"/>
          </a:xfrm>
          <a:prstGeom prst="rect">
            <a:avLst/>
          </a:prstGeom>
          <a:noFill/>
        </p:spPr>
      </p:pic>
      <p:pic>
        <p:nvPicPr>
          <p:cNvPr id="57" name="Picture 5" descr="C:\Users\SUNITA\Desktop\1-butterfly-png-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970568">
            <a:off x="8780044" y="3578950"/>
            <a:ext cx="1146409" cy="1565028"/>
          </a:xfrm>
          <a:prstGeom prst="rect">
            <a:avLst/>
          </a:prstGeom>
          <a:noFill/>
        </p:spPr>
      </p:pic>
      <p:sp>
        <p:nvSpPr>
          <p:cNvPr id="58" name="TextBox 57"/>
          <p:cNvSpPr txBox="1"/>
          <p:nvPr/>
        </p:nvSpPr>
        <p:spPr>
          <a:xfrm>
            <a:off x="795657" y="3680299"/>
            <a:ext cx="697994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1</a:t>
            </a:r>
            <a:r>
              <a:rPr lang="en-US" sz="4000" b="1" dirty="0" smtClean="0">
                <a:solidFill>
                  <a:schemeClr val="bg1"/>
                </a:solidFill>
              </a:rPr>
              <a:t>5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714240" y="5244409"/>
            <a:ext cx="697994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34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034066" y="5906143"/>
            <a:ext cx="697994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45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855149" y="2165686"/>
            <a:ext cx="697994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32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431150" y="3011190"/>
            <a:ext cx="697994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4</a:t>
            </a:r>
            <a:r>
              <a:rPr lang="en-US" sz="4000" b="1" dirty="0" smtClean="0">
                <a:solidFill>
                  <a:schemeClr val="bg1"/>
                </a:solidFill>
              </a:rPr>
              <a:t>5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855912" y="3330020"/>
            <a:ext cx="697994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43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970186" y="5926298"/>
            <a:ext cx="697994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40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0695032" y="2487813"/>
            <a:ext cx="697994" cy="700557"/>
          </a:xfrm>
          <a:prstGeom prst="rect">
            <a:avLst/>
          </a:prstGeom>
          <a:noFill/>
        </p:spPr>
        <p:txBody>
          <a:bodyPr wrap="square" lIns="84173" tIns="42091" rIns="84173" bIns="42091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19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20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31 0.02264 L 0.46417 0.04382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" y="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8515E-6 -4.979E-6 L 0.12041 0.107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4624E-7 2.14168E-6 L -0.21619 0.15775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" y="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7404E-6 -2.17272E-7 L -0.24997 -2.17272E-7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6625E-6 -2.54335E-6 L 0.14459 0.14867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29" y="7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 0.0326 L 0.09743 0.1311 " pathEditMode="relative" rAng="0" ptsTypes="AA">
                                      <p:cBhvr>
                                        <p:cTn id="13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50" y="49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57 -0.03283 L 0.14589 -0.04347 " pathEditMode="relative" rAng="0" ptsTypes="AA">
                                      <p:cBhvr>
                                        <p:cTn id="145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67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0899E-6 -1.96532E-6 L 0.12857 -0.07491 " pathEditMode="relative" rAng="0" ptsTypes="AA">
                                      <p:cBhvr>
                                        <p:cTn id="15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22" y="-37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76 0.00092 L 0.17312 -0.10058 " pathEditMode="relative" rAng="0" ptsTypes="AA">
                                      <p:cBhvr>
                                        <p:cTn id="165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68" y="-50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  <p:bldP spid="40" grpId="0"/>
      <p:bldP spid="41" grpId="0"/>
      <p:bldP spid="52" grpId="0"/>
      <p:bldP spid="53" grpId="0"/>
      <p:bldP spid="54" grpId="0"/>
      <p:bldP spid="55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036909-41CC-462B-AC02-18FD6C192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36509E2-C5CB-45DE-B184-657B89B7A7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146" name="Picture 2" descr="kid placement? with cutouts to play with? | Landscape clipart, Kids  background, Blur photo background">
            <a:extLst>
              <a:ext uri="{FF2B5EF4-FFF2-40B4-BE49-F238E27FC236}">
                <a16:creationId xmlns:a16="http://schemas.microsoft.com/office/drawing/2014/main" xmlns="" id="{E2DF0E9E-8CBA-453F-A6B2-B7FC5C4B0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" y="1"/>
            <a:ext cx="12192000" cy="6946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Rock Types">
            <a:extLst>
              <a:ext uri="{FF2B5EF4-FFF2-40B4-BE49-F238E27FC236}">
                <a16:creationId xmlns:a16="http://schemas.microsoft.com/office/drawing/2014/main" xmlns="" id="{ABE6569F-12A0-4D24-9869-A12DC334A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824" b="90724" l="3867" r="96000">
                        <a14:foregroundMark x1="9467" y1="30241" x2="14133" y2="61224"/>
                        <a14:foregroundMark x1="14133" y1="61224" x2="10533" y2="63636"/>
                        <a14:foregroundMark x1="7467" y1="31169" x2="12667" y2="64750"/>
                        <a14:foregroundMark x1="12667" y1="64750" x2="33333" y2="87570"/>
                        <a14:foregroundMark x1="33333" y1="87570" x2="56133" y2="95362"/>
                        <a14:foregroundMark x1="56133" y1="95362" x2="32000" y2="87199"/>
                        <a14:foregroundMark x1="32000" y1="87199" x2="56133" y2="90909"/>
                        <a14:foregroundMark x1="56133" y1="90909" x2="61067" y2="88312"/>
                        <a14:foregroundMark x1="65733" y1="85158" x2="69067" y2="88312"/>
                        <a14:foregroundMark x1="96133" y1="38961" x2="94133" y2="46382"/>
                        <a14:foregroundMark x1="94133" y1="29314" x2="91867" y2="34323"/>
                        <a14:foregroundMark x1="82400" y1="7792" x2="56667" y2="13729"/>
                        <a14:foregroundMark x1="56667" y1="13729" x2="80533" y2="7421"/>
                        <a14:foregroundMark x1="80533" y1="7421" x2="80133" y2="5009"/>
                        <a14:foregroundMark x1="74400" y1="8720" x2="72400" y2="9647"/>
                        <a14:foregroundMark x1="3867" y1="24119" x2="19200" y2="864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80" y="5522899"/>
            <a:ext cx="1190680" cy="85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xmlns="" id="{23B1EA62-761C-4D0F-83DA-2E7661C0759E}"/>
              </a:ext>
            </a:extLst>
          </p:cNvPr>
          <p:cNvSpPr txBox="1">
            <a:spLocks/>
          </p:cNvSpPr>
          <p:nvPr/>
        </p:nvSpPr>
        <p:spPr>
          <a:xfrm>
            <a:off x="415600" y="31985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628" tIns="121628" rIns="121628" bIns="121628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LET’S 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COUNT NUMBERS FROM 41 TO 50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BA42DB4-0F16-4A69-A671-B3E32537458C}"/>
              </a:ext>
            </a:extLst>
          </p:cNvPr>
          <p:cNvSpPr/>
          <p:nvPr/>
        </p:nvSpPr>
        <p:spPr>
          <a:xfrm>
            <a:off x="3300552" y="755873"/>
            <a:ext cx="4458971" cy="954103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pPr algn="ctr"/>
            <a:r>
              <a:rPr lang="en-US" sz="27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Pingoo</a:t>
            </a:r>
            <a:r>
              <a:rPr lang="en-US" sz="2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7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will jump on </a:t>
            </a:r>
            <a:r>
              <a:rPr lang="en-US" sz="2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rocks </a:t>
            </a:r>
          </a:p>
          <a:p>
            <a:pPr algn="ctr"/>
            <a:r>
              <a:rPr lang="en-US" sz="27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By counting 41 to 50</a:t>
            </a:r>
            <a:endParaRPr lang="en-US" sz="27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1" name="Google Shape;77;p16">
            <a:extLst>
              <a:ext uri="{FF2B5EF4-FFF2-40B4-BE49-F238E27FC236}">
                <a16:creationId xmlns:a16="http://schemas.microsoft.com/office/drawing/2014/main" xmlns="" id="{5B16FF04-923A-4378-BFBB-3A5E4FCBE15E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574934" y="6012235"/>
            <a:ext cx="1643368" cy="8158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4" descr="Frog Toad Animal, Red frogs, animals, vertebrate, cartoon png | PNGWing">
            <a:extLst>
              <a:ext uri="{FF2B5EF4-FFF2-40B4-BE49-F238E27FC236}">
                <a16:creationId xmlns:a16="http://schemas.microsoft.com/office/drawing/2014/main" xmlns="" id="{781FC5F5-B172-4C50-A053-09395C8C73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2736" b="95745" l="1389" r="99167">
                        <a14:foregroundMark x1="96667" y1="40426" x2="94444" y2="55927"/>
                        <a14:foregroundMark x1="94444" y1="55927" x2="99444" y2="39210"/>
                        <a14:foregroundMark x1="99444" y1="39210" x2="93611" y2="54103"/>
                        <a14:foregroundMark x1="6667" y1="55319" x2="7222" y2="67173"/>
                        <a14:foregroundMark x1="3611" y1="86930" x2="1389" y2="87842"/>
                        <a14:foregroundMark x1="59167" y1="13374" x2="59722" y2="10638"/>
                        <a14:foregroundMark x1="59722" y1="9726" x2="53889" y2="10638"/>
                        <a14:foregroundMark x1="53611" y1="7903" x2="48889" y2="6383"/>
                        <a14:foregroundMark x1="48889" y1="6383" x2="48333" y2="5471"/>
                        <a14:foregroundMark x1="48889" y1="2736" x2="48889" y2="4255"/>
                        <a14:foregroundMark x1="89444" y1="95441" x2="79722" y2="88450"/>
                        <a14:foregroundMark x1="9444" y1="95745" x2="9167" y2="95745"/>
                        <a14:foregroundMark x1="18611" y1="24924" x2="18056" y2="26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3192" y="4803801"/>
            <a:ext cx="821016" cy="112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Rock Types">
            <a:extLst>
              <a:ext uri="{FF2B5EF4-FFF2-40B4-BE49-F238E27FC236}">
                <a16:creationId xmlns:a16="http://schemas.microsoft.com/office/drawing/2014/main" xmlns="" id="{ABE6569F-12A0-4D24-9869-A12DC334A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4824" b="90724" l="3867" r="96000">
                        <a14:foregroundMark x1="9467" y1="30241" x2="14133" y2="61224"/>
                        <a14:foregroundMark x1="14133" y1="61224" x2="10533" y2="63636"/>
                        <a14:foregroundMark x1="7467" y1="31169" x2="12667" y2="64750"/>
                        <a14:foregroundMark x1="12667" y1="64750" x2="33333" y2="87570"/>
                        <a14:foregroundMark x1="33333" y1="87570" x2="56133" y2="95362"/>
                        <a14:foregroundMark x1="56133" y1="95362" x2="32000" y2="87199"/>
                        <a14:foregroundMark x1="32000" y1="87199" x2="56133" y2="90909"/>
                        <a14:foregroundMark x1="56133" y1="90909" x2="61067" y2="88312"/>
                        <a14:foregroundMark x1="65733" y1="85158" x2="69067" y2="88312"/>
                        <a14:foregroundMark x1="96133" y1="38961" x2="94133" y2="46382"/>
                        <a14:foregroundMark x1="94133" y1="29314" x2="91867" y2="34323"/>
                        <a14:foregroundMark x1="82400" y1="7792" x2="56667" y2="13729"/>
                        <a14:foregroundMark x1="56667" y1="13729" x2="80533" y2="7421"/>
                        <a14:foregroundMark x1="80533" y1="7421" x2="80133" y2="5009"/>
                        <a14:foregroundMark x1="74400" y1="8720" x2="72400" y2="9647"/>
                        <a14:foregroundMark x1="3867" y1="24119" x2="19200" y2="864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10" y="5718160"/>
            <a:ext cx="1146080" cy="823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Rock Types">
            <a:extLst>
              <a:ext uri="{FF2B5EF4-FFF2-40B4-BE49-F238E27FC236}">
                <a16:creationId xmlns:a16="http://schemas.microsoft.com/office/drawing/2014/main" xmlns="" id="{ABE6569F-12A0-4D24-9869-A12DC334A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824" b="90724" l="3867" r="96000">
                        <a14:foregroundMark x1="9467" y1="30241" x2="14133" y2="61224"/>
                        <a14:foregroundMark x1="14133" y1="61224" x2="10533" y2="63636"/>
                        <a14:foregroundMark x1="7467" y1="31169" x2="12667" y2="64750"/>
                        <a14:foregroundMark x1="12667" y1="64750" x2="33333" y2="87570"/>
                        <a14:foregroundMark x1="33333" y1="87570" x2="56133" y2="95362"/>
                        <a14:foregroundMark x1="56133" y1="95362" x2="32000" y2="87199"/>
                        <a14:foregroundMark x1="32000" y1="87199" x2="56133" y2="90909"/>
                        <a14:foregroundMark x1="56133" y1="90909" x2="61067" y2="88312"/>
                        <a14:foregroundMark x1="65733" y1="85158" x2="69067" y2="88312"/>
                        <a14:foregroundMark x1="96133" y1="38961" x2="94133" y2="46382"/>
                        <a14:foregroundMark x1="94133" y1="29314" x2="91867" y2="34323"/>
                        <a14:foregroundMark x1="82400" y1="7792" x2="56667" y2="13729"/>
                        <a14:foregroundMark x1="56667" y1="13729" x2="80533" y2="7421"/>
                        <a14:foregroundMark x1="80533" y1="7421" x2="80133" y2="5009"/>
                        <a14:foregroundMark x1="74400" y1="8720" x2="72400" y2="9647"/>
                        <a14:foregroundMark x1="3867" y1="24119" x2="19200" y2="864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938" y="5181187"/>
            <a:ext cx="1190680" cy="85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Rock Types">
            <a:extLst>
              <a:ext uri="{FF2B5EF4-FFF2-40B4-BE49-F238E27FC236}">
                <a16:creationId xmlns:a16="http://schemas.microsoft.com/office/drawing/2014/main" xmlns="" id="{ABE6569F-12A0-4D24-9869-A12DC334A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824" b="90724" l="3867" r="96000">
                        <a14:foregroundMark x1="9467" y1="30241" x2="14133" y2="61224"/>
                        <a14:foregroundMark x1="14133" y1="61224" x2="10533" y2="63636"/>
                        <a14:foregroundMark x1="7467" y1="31169" x2="12667" y2="64750"/>
                        <a14:foregroundMark x1="12667" y1="64750" x2="33333" y2="87570"/>
                        <a14:foregroundMark x1="33333" y1="87570" x2="56133" y2="95362"/>
                        <a14:foregroundMark x1="56133" y1="95362" x2="32000" y2="87199"/>
                        <a14:foregroundMark x1="32000" y1="87199" x2="56133" y2="90909"/>
                        <a14:foregroundMark x1="56133" y1="90909" x2="61067" y2="88312"/>
                        <a14:foregroundMark x1="65733" y1="85158" x2="69067" y2="88312"/>
                        <a14:foregroundMark x1="96133" y1="38961" x2="94133" y2="46382"/>
                        <a14:foregroundMark x1="94133" y1="29314" x2="91867" y2="34323"/>
                        <a14:foregroundMark x1="82400" y1="7792" x2="56667" y2="13729"/>
                        <a14:foregroundMark x1="56667" y1="13729" x2="80533" y2="7421"/>
                        <a14:foregroundMark x1="80533" y1="7421" x2="80133" y2="5009"/>
                        <a14:foregroundMark x1="74400" y1="8720" x2="72400" y2="9647"/>
                        <a14:foregroundMark x1="3867" y1="24119" x2="19200" y2="864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8766" y="5419718"/>
            <a:ext cx="1190680" cy="85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Rock Types">
            <a:extLst>
              <a:ext uri="{FF2B5EF4-FFF2-40B4-BE49-F238E27FC236}">
                <a16:creationId xmlns:a16="http://schemas.microsoft.com/office/drawing/2014/main" xmlns="" id="{ABE6569F-12A0-4D24-9869-A12DC334A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824" b="90724" l="3867" r="96000">
                        <a14:foregroundMark x1="9467" y1="30241" x2="14133" y2="61224"/>
                        <a14:foregroundMark x1="14133" y1="61224" x2="10533" y2="63636"/>
                        <a14:foregroundMark x1="7467" y1="31169" x2="12667" y2="64750"/>
                        <a14:foregroundMark x1="12667" y1="64750" x2="33333" y2="87570"/>
                        <a14:foregroundMark x1="33333" y1="87570" x2="56133" y2="95362"/>
                        <a14:foregroundMark x1="56133" y1="95362" x2="32000" y2="87199"/>
                        <a14:foregroundMark x1="32000" y1="87199" x2="56133" y2="90909"/>
                        <a14:foregroundMark x1="56133" y1="90909" x2="61067" y2="88312"/>
                        <a14:foregroundMark x1="65733" y1="85158" x2="69067" y2="88312"/>
                        <a14:foregroundMark x1="96133" y1="38961" x2="94133" y2="46382"/>
                        <a14:foregroundMark x1="94133" y1="29314" x2="91867" y2="34323"/>
                        <a14:foregroundMark x1="82400" y1="7792" x2="56667" y2="13729"/>
                        <a14:foregroundMark x1="56667" y1="13729" x2="80533" y2="7421"/>
                        <a14:foregroundMark x1="80533" y1="7421" x2="80133" y2="5009"/>
                        <a14:foregroundMark x1="74400" y1="8720" x2="72400" y2="9647"/>
                        <a14:foregroundMark x1="3867" y1="24119" x2="19200" y2="864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044" y="5479519"/>
            <a:ext cx="1190680" cy="85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Rock Types">
            <a:extLst>
              <a:ext uri="{FF2B5EF4-FFF2-40B4-BE49-F238E27FC236}">
                <a16:creationId xmlns:a16="http://schemas.microsoft.com/office/drawing/2014/main" xmlns="" id="{ABE6569F-12A0-4D24-9869-A12DC334A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824" b="90724" l="3867" r="96000">
                        <a14:foregroundMark x1="9467" y1="30241" x2="14133" y2="61224"/>
                        <a14:foregroundMark x1="14133" y1="61224" x2="10533" y2="63636"/>
                        <a14:foregroundMark x1="7467" y1="31169" x2="12667" y2="64750"/>
                        <a14:foregroundMark x1="12667" y1="64750" x2="33333" y2="87570"/>
                        <a14:foregroundMark x1="33333" y1="87570" x2="56133" y2="95362"/>
                        <a14:foregroundMark x1="56133" y1="95362" x2="32000" y2="87199"/>
                        <a14:foregroundMark x1="32000" y1="87199" x2="56133" y2="90909"/>
                        <a14:foregroundMark x1="56133" y1="90909" x2="61067" y2="88312"/>
                        <a14:foregroundMark x1="65733" y1="85158" x2="69067" y2="88312"/>
                        <a14:foregroundMark x1="96133" y1="38961" x2="94133" y2="46382"/>
                        <a14:foregroundMark x1="94133" y1="29314" x2="91867" y2="34323"/>
                        <a14:foregroundMark x1="82400" y1="7792" x2="56667" y2="13729"/>
                        <a14:foregroundMark x1="56667" y1="13729" x2="80533" y2="7421"/>
                        <a14:foregroundMark x1="80533" y1="7421" x2="80133" y2="5009"/>
                        <a14:foregroundMark x1="74400" y1="8720" x2="72400" y2="9647"/>
                        <a14:foregroundMark x1="3867" y1="24119" x2="19200" y2="864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4056" y="5432777"/>
            <a:ext cx="1190680" cy="85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Rock Types">
            <a:extLst>
              <a:ext uri="{FF2B5EF4-FFF2-40B4-BE49-F238E27FC236}">
                <a16:creationId xmlns:a16="http://schemas.microsoft.com/office/drawing/2014/main" xmlns="" id="{ABE6569F-12A0-4D24-9869-A12DC334A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824" b="90724" l="3867" r="96000">
                        <a14:foregroundMark x1="9467" y1="30241" x2="14133" y2="61224"/>
                        <a14:foregroundMark x1="14133" y1="61224" x2="10533" y2="63636"/>
                        <a14:foregroundMark x1="7467" y1="31169" x2="12667" y2="64750"/>
                        <a14:foregroundMark x1="12667" y1="64750" x2="33333" y2="87570"/>
                        <a14:foregroundMark x1="33333" y1="87570" x2="56133" y2="95362"/>
                        <a14:foregroundMark x1="56133" y1="95362" x2="32000" y2="87199"/>
                        <a14:foregroundMark x1="32000" y1="87199" x2="56133" y2="90909"/>
                        <a14:foregroundMark x1="56133" y1="90909" x2="61067" y2="88312"/>
                        <a14:foregroundMark x1="65733" y1="85158" x2="69067" y2="88312"/>
                        <a14:foregroundMark x1="96133" y1="38961" x2="94133" y2="46382"/>
                        <a14:foregroundMark x1="94133" y1="29314" x2="91867" y2="34323"/>
                        <a14:foregroundMark x1="82400" y1="7792" x2="56667" y2="13729"/>
                        <a14:foregroundMark x1="56667" y1="13729" x2="80533" y2="7421"/>
                        <a14:foregroundMark x1="80533" y1="7421" x2="80133" y2="5009"/>
                        <a14:foregroundMark x1="74400" y1="8720" x2="72400" y2="9647"/>
                        <a14:foregroundMark x1="3867" y1="24119" x2="19200" y2="864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0037" y="5376630"/>
            <a:ext cx="1190680" cy="85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Rock Types">
            <a:extLst>
              <a:ext uri="{FF2B5EF4-FFF2-40B4-BE49-F238E27FC236}">
                <a16:creationId xmlns:a16="http://schemas.microsoft.com/office/drawing/2014/main" xmlns="" id="{ABE6569F-12A0-4D24-9869-A12DC334A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824" b="90724" l="3867" r="96000">
                        <a14:foregroundMark x1="9467" y1="30241" x2="14133" y2="61224"/>
                        <a14:foregroundMark x1="14133" y1="61224" x2="10533" y2="63636"/>
                        <a14:foregroundMark x1="7467" y1="31169" x2="12667" y2="64750"/>
                        <a14:foregroundMark x1="12667" y1="64750" x2="33333" y2="87570"/>
                        <a14:foregroundMark x1="33333" y1="87570" x2="56133" y2="95362"/>
                        <a14:foregroundMark x1="56133" y1="95362" x2="32000" y2="87199"/>
                        <a14:foregroundMark x1="32000" y1="87199" x2="56133" y2="90909"/>
                        <a14:foregroundMark x1="56133" y1="90909" x2="61067" y2="88312"/>
                        <a14:foregroundMark x1="65733" y1="85158" x2="69067" y2="88312"/>
                        <a14:foregroundMark x1="96133" y1="38961" x2="94133" y2="46382"/>
                        <a14:foregroundMark x1="94133" y1="29314" x2="91867" y2="34323"/>
                        <a14:foregroundMark x1="82400" y1="7792" x2="56667" y2="13729"/>
                        <a14:foregroundMark x1="56667" y1="13729" x2="80533" y2="7421"/>
                        <a14:foregroundMark x1="80533" y1="7421" x2="80133" y2="5009"/>
                        <a14:foregroundMark x1="74400" y1="8720" x2="72400" y2="9647"/>
                        <a14:foregroundMark x1="3867" y1="24119" x2="19200" y2="864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89" y="5363785"/>
            <a:ext cx="1190680" cy="85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Rock Types">
            <a:extLst>
              <a:ext uri="{FF2B5EF4-FFF2-40B4-BE49-F238E27FC236}">
                <a16:creationId xmlns:a16="http://schemas.microsoft.com/office/drawing/2014/main" xmlns="" id="{ABE6569F-12A0-4D24-9869-A12DC334A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824" b="90724" l="3867" r="96000">
                        <a14:foregroundMark x1="9467" y1="30241" x2="14133" y2="61224"/>
                        <a14:foregroundMark x1="14133" y1="61224" x2="10533" y2="63636"/>
                        <a14:foregroundMark x1="7467" y1="31169" x2="12667" y2="64750"/>
                        <a14:foregroundMark x1="12667" y1="64750" x2="33333" y2="87570"/>
                        <a14:foregroundMark x1="33333" y1="87570" x2="56133" y2="95362"/>
                        <a14:foregroundMark x1="56133" y1="95362" x2="32000" y2="87199"/>
                        <a14:foregroundMark x1="32000" y1="87199" x2="56133" y2="90909"/>
                        <a14:foregroundMark x1="56133" y1="90909" x2="61067" y2="88312"/>
                        <a14:foregroundMark x1="65733" y1="85158" x2="69067" y2="88312"/>
                        <a14:foregroundMark x1="96133" y1="38961" x2="94133" y2="46382"/>
                        <a14:foregroundMark x1="94133" y1="29314" x2="91867" y2="34323"/>
                        <a14:foregroundMark x1="82400" y1="7792" x2="56667" y2="13729"/>
                        <a14:foregroundMark x1="56667" y1="13729" x2="80533" y2="7421"/>
                        <a14:foregroundMark x1="80533" y1="7421" x2="80133" y2="5009"/>
                        <a14:foregroundMark x1="74400" y1="8720" x2="72400" y2="9647"/>
                        <a14:foregroundMark x1="3867" y1="24119" x2="19200" y2="864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9113" y="5313299"/>
            <a:ext cx="1190680" cy="85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Rock Types">
            <a:extLst>
              <a:ext uri="{FF2B5EF4-FFF2-40B4-BE49-F238E27FC236}">
                <a16:creationId xmlns:a16="http://schemas.microsoft.com/office/drawing/2014/main" xmlns="" id="{ABE6569F-12A0-4D24-9869-A12DC334A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824" b="90724" l="3867" r="96000">
                        <a14:foregroundMark x1="9467" y1="30241" x2="14133" y2="61224"/>
                        <a14:foregroundMark x1="14133" y1="61224" x2="10533" y2="63636"/>
                        <a14:foregroundMark x1="7467" y1="31169" x2="12667" y2="64750"/>
                        <a14:foregroundMark x1="12667" y1="64750" x2="33333" y2="87570"/>
                        <a14:foregroundMark x1="33333" y1="87570" x2="56133" y2="95362"/>
                        <a14:foregroundMark x1="56133" y1="95362" x2="32000" y2="87199"/>
                        <a14:foregroundMark x1="32000" y1="87199" x2="56133" y2="90909"/>
                        <a14:foregroundMark x1="56133" y1="90909" x2="61067" y2="88312"/>
                        <a14:foregroundMark x1="65733" y1="85158" x2="69067" y2="88312"/>
                        <a14:foregroundMark x1="96133" y1="38961" x2="94133" y2="46382"/>
                        <a14:foregroundMark x1="94133" y1="29314" x2="91867" y2="34323"/>
                        <a14:foregroundMark x1="82400" y1="7792" x2="56667" y2="13729"/>
                        <a14:foregroundMark x1="56667" y1="13729" x2="80533" y2="7421"/>
                        <a14:foregroundMark x1="80533" y1="7421" x2="80133" y2="5009"/>
                        <a14:foregroundMark x1="74400" y1="8720" x2="72400" y2="9647"/>
                        <a14:foregroundMark x1="3867" y1="24119" x2="19200" y2="864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6964" y="5295026"/>
            <a:ext cx="1190680" cy="85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74A99CDA-F055-4212-A3BE-80C3636C7CB1}"/>
              </a:ext>
            </a:extLst>
          </p:cNvPr>
          <p:cNvSpPr/>
          <p:nvPr/>
        </p:nvSpPr>
        <p:spPr>
          <a:xfrm>
            <a:off x="347092" y="5838531"/>
            <a:ext cx="727116" cy="692493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pPr algn="ctr"/>
            <a:r>
              <a:rPr lang="en-US" sz="37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41</a:t>
            </a:r>
            <a:endParaRPr lang="en-US" sz="37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74A99CDA-F055-4212-A3BE-80C3636C7CB1}"/>
              </a:ext>
            </a:extLst>
          </p:cNvPr>
          <p:cNvSpPr/>
          <p:nvPr/>
        </p:nvSpPr>
        <p:spPr>
          <a:xfrm>
            <a:off x="1366063" y="5611426"/>
            <a:ext cx="727116" cy="692493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pPr algn="ctr"/>
            <a:r>
              <a:rPr lang="en-US" sz="37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42</a:t>
            </a:r>
            <a:endParaRPr lang="en-US" sz="37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74A99CDA-F055-4212-A3BE-80C3636C7CB1}"/>
              </a:ext>
            </a:extLst>
          </p:cNvPr>
          <p:cNvSpPr/>
          <p:nvPr/>
        </p:nvSpPr>
        <p:spPr>
          <a:xfrm>
            <a:off x="2389584" y="5492284"/>
            <a:ext cx="727116" cy="692493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pPr algn="ctr"/>
            <a:r>
              <a:rPr lang="en-US" sz="37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43</a:t>
            </a:r>
            <a:endParaRPr lang="en-US" sz="37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74A99CDA-F055-4212-A3BE-80C3636C7CB1}"/>
              </a:ext>
            </a:extLst>
          </p:cNvPr>
          <p:cNvSpPr/>
          <p:nvPr/>
        </p:nvSpPr>
        <p:spPr>
          <a:xfrm>
            <a:off x="3574826" y="5514380"/>
            <a:ext cx="727116" cy="692493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pPr algn="ctr"/>
            <a:r>
              <a:rPr lang="en-US" sz="37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44</a:t>
            </a:r>
            <a:endParaRPr lang="en-US" sz="37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74A99CDA-F055-4212-A3BE-80C3636C7CB1}"/>
              </a:ext>
            </a:extLst>
          </p:cNvPr>
          <p:cNvSpPr/>
          <p:nvPr/>
        </p:nvSpPr>
        <p:spPr>
          <a:xfrm>
            <a:off x="4564258" y="5488976"/>
            <a:ext cx="727116" cy="692493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pPr algn="ctr"/>
            <a:r>
              <a:rPr lang="en-US" sz="37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45</a:t>
            </a:r>
            <a:endParaRPr lang="en-US" sz="37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74A99CDA-F055-4212-A3BE-80C3636C7CB1}"/>
              </a:ext>
            </a:extLst>
          </p:cNvPr>
          <p:cNvSpPr/>
          <p:nvPr/>
        </p:nvSpPr>
        <p:spPr>
          <a:xfrm>
            <a:off x="5734370" y="5416622"/>
            <a:ext cx="727116" cy="692493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pPr algn="ctr"/>
            <a:r>
              <a:rPr lang="en-US" sz="37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46</a:t>
            </a:r>
            <a:endParaRPr lang="en-US" sz="37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74A99CDA-F055-4212-A3BE-80C3636C7CB1}"/>
              </a:ext>
            </a:extLst>
          </p:cNvPr>
          <p:cNvSpPr/>
          <p:nvPr/>
        </p:nvSpPr>
        <p:spPr>
          <a:xfrm>
            <a:off x="6799295" y="5408329"/>
            <a:ext cx="727116" cy="692493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pPr algn="ctr"/>
            <a:r>
              <a:rPr lang="en-US" sz="37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47</a:t>
            </a:r>
            <a:endParaRPr lang="en-US" sz="37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74A99CDA-F055-4212-A3BE-80C3636C7CB1}"/>
              </a:ext>
            </a:extLst>
          </p:cNvPr>
          <p:cNvSpPr/>
          <p:nvPr/>
        </p:nvSpPr>
        <p:spPr>
          <a:xfrm>
            <a:off x="8100895" y="5371912"/>
            <a:ext cx="727116" cy="692493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pPr algn="ctr"/>
            <a:r>
              <a:rPr lang="en-US" sz="37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48</a:t>
            </a:r>
            <a:endParaRPr lang="en-US" sz="37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74A99CDA-F055-4212-A3BE-80C3636C7CB1}"/>
              </a:ext>
            </a:extLst>
          </p:cNvPr>
          <p:cNvSpPr/>
          <p:nvPr/>
        </p:nvSpPr>
        <p:spPr>
          <a:xfrm>
            <a:off x="9248746" y="5295026"/>
            <a:ext cx="727116" cy="692493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pPr algn="ctr"/>
            <a:r>
              <a:rPr lang="en-US" sz="37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49</a:t>
            </a:r>
            <a:endParaRPr lang="en-US" sz="37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74A99CDA-F055-4212-A3BE-80C3636C7CB1}"/>
              </a:ext>
            </a:extLst>
          </p:cNvPr>
          <p:cNvSpPr/>
          <p:nvPr/>
        </p:nvSpPr>
        <p:spPr>
          <a:xfrm>
            <a:off x="10383433" y="5245244"/>
            <a:ext cx="727116" cy="692493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pPr algn="ctr"/>
            <a:r>
              <a:rPr lang="en-US" sz="37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50</a:t>
            </a:r>
            <a:endParaRPr lang="en-US" sz="37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5537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5185E-6 L 0.02656 -0.08102 C 0.03229 -0.09908 0.03971 -0.10949 0.047 -0.10787 C 0.05534 -0.10625 0.0608 -0.09375 0.06445 -0.07408 L 0.08073 0.01504 " pathEditMode="relative" rAng="-5043408" ptsTypes="FffFF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75" y="-5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164 -0.04907 L 0.10521 -0.14005 C 0.11016 -0.16065 0.11758 -0.17222 0.12526 -0.17222 C 0.13399 -0.17222 0.14102 -0.16065 0.14596 -0.14005 L 0.1694 -0.04907 " pathEditMode="relative" rAng="16200000" ptsTypes="FffFF">
                                      <p:cBhvr>
                                        <p:cTn id="1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88" y="-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953 -0.04884 L 0.19257 -0.13889 C 0.19752 -0.15949 0.20481 -0.17153 0.21237 -0.17153 C 0.22096 -0.17153 0.22786 -0.15949 0.23268 -0.13889 L 0.25546 -0.04884 " pathEditMode="relative" rAng="16200000" ptsTypes="FffFF">
                                      <p:cBhvr>
                                        <p:cTn id="1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97" y="-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573 -0.04884 L 0.27904 -0.13704 C 0.28399 -0.15694 0.29128 -0.16829 0.29896 -0.16829 C 0.30756 -0.16829 0.31446 -0.15694 0.31941 -0.13704 L 0.34219 -0.04884 " pathEditMode="relative" rAng="16200000" ptsTypes="FffFF">
                                      <p:cBhvr>
                                        <p:cTn id="1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23" y="-5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232 -0.04861 L 0.36563 -0.1449 C 0.37019 -0.16666 0.37761 -0.17963 0.38503 -0.17963 C 0.39362 -0.17963 0.40052 -0.16666 0.40534 -0.1449 L 0.42787 -0.04861 " pathEditMode="relative" rAng="16200000" ptsTypes="FffFF">
                                      <p:cBhvr>
                                        <p:cTn id="2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4" y="-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812 -0.04861 L 0.45351 -0.14236 C 0.45872 -0.16343 0.46653 -0.17639 0.47487 -0.17639 C 0.48424 -0.17639 0.49166 -0.16343 0.49687 -0.14236 L 0.52161 -0.04861 " pathEditMode="relative" rAng="16200000" ptsTypes="FffFF">
                                      <p:cBhvr>
                                        <p:cTn id="2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74" y="-6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2135 -0.04861 L 0.55091 -0.15324 C 0.55703 -0.17708 0.56627 -0.19074 0.57604 -0.19074 C 0.58685 -0.19074 0.59557 -0.17708 0.60182 -0.15324 L 0.63099 -0.04861 " pathEditMode="relative" rAng="16200000" ptsTypes="FffFF">
                                      <p:cBhvr>
                                        <p:cTn id="3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82" y="-7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3086 -0.04885 L 0.65599 -0.17431 C 0.66133 -0.20232 0.66927 -0.21922 0.67734 -0.21922 C 0.68685 -0.21922 0.69414 -0.20232 0.69961 -0.17431 L 0.72422 -0.04885 " pathEditMode="relative" rAng="16200000" ptsTypes="FffFF">
                                      <p:cBhvr>
                                        <p:cTn id="3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74" y="-8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2409 -0.10857 L 0.75325 -0.23172 C 0.75911 -0.26019 0.76823 -0.27709 0.77786 -0.27709 C 0.78854 -0.27709 0.79726 -0.26019 0.80325 -0.23172 L 0.8319 -0.10857 " pathEditMode="relative" rAng="16200000" ptsTypes="FffFF">
                                      <p:cBhvr>
                                        <p:cTn id="3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91" y="-8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10117014" y="5962727"/>
            <a:ext cx="1919319" cy="88083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xmlns="" id="{23B1EA62-761C-4D0F-83DA-2E7661C0759E}"/>
              </a:ext>
            </a:extLst>
          </p:cNvPr>
          <p:cNvSpPr txBox="1">
            <a:spLocks/>
          </p:cNvSpPr>
          <p:nvPr/>
        </p:nvSpPr>
        <p:spPr>
          <a:xfrm>
            <a:off x="415600" y="31985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628" tIns="121628" rIns="121628" bIns="121628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COUNT 31 TO 40 AND ENCIRCLE THE NUMBERS.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63536" y="1828800"/>
            <a:ext cx="847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 smtClean="0"/>
              <a:t>36</a:t>
            </a:r>
            <a:endParaRPr lang="en-IN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3122818" y="1981200"/>
            <a:ext cx="847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/>
              <a:t>3</a:t>
            </a:r>
            <a:r>
              <a:rPr lang="en-IN" sz="4000" dirty="0" smtClean="0"/>
              <a:t>5</a:t>
            </a:r>
            <a:endParaRPr lang="en-IN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8218519" y="3651162"/>
            <a:ext cx="847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 smtClean="0"/>
              <a:t>19</a:t>
            </a:r>
            <a:endParaRPr lang="en-IN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5910350" y="3117273"/>
            <a:ext cx="847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 smtClean="0"/>
              <a:t>38</a:t>
            </a:r>
            <a:endParaRPr lang="en-IN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6486700" y="4767269"/>
            <a:ext cx="847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 smtClean="0"/>
              <a:t>39</a:t>
            </a:r>
            <a:endParaRPr lang="en-IN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4380810" y="4569230"/>
            <a:ext cx="847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 smtClean="0"/>
              <a:t>33</a:t>
            </a:r>
            <a:endParaRPr lang="en-IN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4006736" y="3298686"/>
            <a:ext cx="847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 smtClean="0"/>
              <a:t>25</a:t>
            </a:r>
            <a:endParaRPr lang="en-IN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7334598" y="2200102"/>
            <a:ext cx="847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 smtClean="0"/>
              <a:t>31</a:t>
            </a:r>
            <a:endParaRPr lang="en-IN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5284125" y="1120914"/>
            <a:ext cx="847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 smtClean="0"/>
              <a:t>18</a:t>
            </a:r>
            <a:endParaRPr lang="en-IN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1992285" y="4746568"/>
            <a:ext cx="847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 smtClean="0"/>
              <a:t>45</a:t>
            </a:r>
            <a:endParaRPr lang="en-IN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8415253" y="1252451"/>
            <a:ext cx="847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 smtClean="0"/>
              <a:t>40</a:t>
            </a:r>
            <a:endParaRPr lang="en-IN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1493523" y="3651162"/>
            <a:ext cx="847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 smtClean="0"/>
              <a:t>17</a:t>
            </a:r>
            <a:endParaRPr lang="en-IN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4486105" y="2182743"/>
            <a:ext cx="847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 smtClean="0"/>
              <a:t>10</a:t>
            </a:r>
            <a:endParaRPr lang="en-IN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9269116" y="2391295"/>
            <a:ext cx="847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 smtClean="0"/>
              <a:t>37</a:t>
            </a:r>
            <a:endParaRPr lang="en-IN" sz="4000" dirty="0"/>
          </a:p>
        </p:txBody>
      </p:sp>
      <p:sp>
        <p:nvSpPr>
          <p:cNvPr id="19" name="TextBox 18"/>
          <p:cNvSpPr txBox="1"/>
          <p:nvPr/>
        </p:nvSpPr>
        <p:spPr>
          <a:xfrm>
            <a:off x="9545784" y="4359048"/>
            <a:ext cx="847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 smtClean="0"/>
              <a:t>34</a:t>
            </a:r>
            <a:endParaRPr lang="en-IN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2358048" y="2890629"/>
            <a:ext cx="847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 smtClean="0"/>
              <a:t>45</a:t>
            </a:r>
            <a:endParaRPr lang="en-IN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3158838" y="5066934"/>
            <a:ext cx="847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 smtClean="0"/>
              <a:t>32</a:t>
            </a:r>
            <a:endParaRPr lang="en-IN" sz="4000" dirty="0"/>
          </a:p>
        </p:txBody>
      </p:sp>
      <p:sp>
        <p:nvSpPr>
          <p:cNvPr id="22" name="Oval 21"/>
          <p:cNvSpPr/>
          <p:nvPr/>
        </p:nvSpPr>
        <p:spPr>
          <a:xfrm>
            <a:off x="7124007" y="2071540"/>
            <a:ext cx="1094512" cy="930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Oval 22"/>
          <p:cNvSpPr/>
          <p:nvPr/>
        </p:nvSpPr>
        <p:spPr>
          <a:xfrm>
            <a:off x="2912224" y="4955731"/>
            <a:ext cx="1094512" cy="930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Oval 23"/>
          <p:cNvSpPr/>
          <p:nvPr/>
        </p:nvSpPr>
        <p:spPr>
          <a:xfrm>
            <a:off x="4167458" y="4359048"/>
            <a:ext cx="1094512" cy="930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Oval 24"/>
          <p:cNvSpPr/>
          <p:nvPr/>
        </p:nvSpPr>
        <p:spPr>
          <a:xfrm>
            <a:off x="9299170" y="4247845"/>
            <a:ext cx="1094512" cy="930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Oval 25"/>
          <p:cNvSpPr/>
          <p:nvPr/>
        </p:nvSpPr>
        <p:spPr>
          <a:xfrm>
            <a:off x="3053548" y="1912131"/>
            <a:ext cx="1094512" cy="930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Oval 26"/>
          <p:cNvSpPr/>
          <p:nvPr/>
        </p:nvSpPr>
        <p:spPr>
          <a:xfrm>
            <a:off x="1052946" y="1734956"/>
            <a:ext cx="1094512" cy="930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8" name="Oval 27"/>
          <p:cNvSpPr/>
          <p:nvPr/>
        </p:nvSpPr>
        <p:spPr>
          <a:xfrm>
            <a:off x="9063649" y="2186981"/>
            <a:ext cx="1094512" cy="930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9" name="Oval 28"/>
          <p:cNvSpPr/>
          <p:nvPr/>
        </p:nvSpPr>
        <p:spPr>
          <a:xfrm>
            <a:off x="5708074" y="2985940"/>
            <a:ext cx="1094512" cy="930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0" name="Oval 29"/>
          <p:cNvSpPr/>
          <p:nvPr/>
        </p:nvSpPr>
        <p:spPr>
          <a:xfrm>
            <a:off x="6334299" y="4656066"/>
            <a:ext cx="1094512" cy="930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" name="Oval 30"/>
          <p:cNvSpPr/>
          <p:nvPr/>
        </p:nvSpPr>
        <p:spPr>
          <a:xfrm>
            <a:off x="8168639" y="1050908"/>
            <a:ext cx="1094512" cy="930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8671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524000" y="3643314"/>
            <a:ext cx="9144000" cy="321468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8;p16"/>
          <p:cNvSpPr txBox="1"/>
          <p:nvPr/>
        </p:nvSpPr>
        <p:spPr>
          <a:xfrm>
            <a:off x="2195400" y="16479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457200" algn="ctr">
              <a:lnSpc>
                <a:spcPct val="115000"/>
              </a:lnSpc>
              <a:buSzPts val="4000"/>
            </a:pPr>
            <a:r>
              <a:rPr lang="en-GB" sz="4000" b="1"/>
              <a:t>THANKING YOU</a:t>
            </a:r>
            <a:endParaRPr sz="4000" b="1"/>
          </a:p>
          <a:p>
            <a:pPr marL="457200" algn="ctr">
              <a:lnSpc>
                <a:spcPct val="115000"/>
              </a:lnSpc>
              <a:buSzPts val="4000"/>
            </a:pPr>
            <a:r>
              <a:rPr lang="en-GB" sz="4000" b="1">
                <a:solidFill>
                  <a:srgbClr val="FF0000"/>
                </a:solidFill>
              </a:rPr>
              <a:t>ODM EDUCATIONAL GROUP</a:t>
            </a:r>
            <a:endParaRPr sz="4000" b="1">
              <a:solidFill>
                <a:srgbClr val="FF0000"/>
              </a:solidFill>
            </a:endParaRPr>
          </a:p>
          <a:p>
            <a:pPr>
              <a:buSzPts val="1400"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183</Words>
  <Application>Microsoft Office PowerPoint</Application>
  <PresentationFormat>Custom</PresentationFormat>
  <Paragraphs>90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Count 21 to 30 written on each shape and help the butterfly to reach to the flower.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Windows User</cp:lastModifiedBy>
  <cp:revision>31</cp:revision>
  <dcterms:created xsi:type="dcterms:W3CDTF">2021-07-03T06:01:35Z</dcterms:created>
  <dcterms:modified xsi:type="dcterms:W3CDTF">2021-07-04T16:22:06Z</dcterms:modified>
</cp:coreProperties>
</file>