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8" r:id="rId4"/>
    <p:sldId id="274" r:id="rId5"/>
    <p:sldId id="275" r:id="rId6"/>
    <p:sldId id="279" r:id="rId7"/>
    <p:sldId id="280" r:id="rId8"/>
    <p:sldId id="281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300" y="4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0EA1ADE-4C5D-4405-BD35-728B58DA7A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3830A5C-DC42-43ED-B3E3-235EABEC8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3336E93-0607-466B-91AB-2FBDD2360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035DD-C68D-4881-9DDE-71D7819521E1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E4F1180-7A3B-44D9-84A8-5583A50D3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C14953A-7193-4F93-9D15-7D5F950DA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1D06-A3A3-492B-BBC1-70783F256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537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D627A50-9775-44A9-B438-872756883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B798407-34BD-41FD-92B3-561BFEAD8D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54E2FB6-2F19-4B67-9DB0-E1FAD271F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035DD-C68D-4881-9DDE-71D7819521E1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20CEE0F-661F-4940-9548-82AD48840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F49E390-6A93-496D-B6E7-5D89CA93A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1D06-A3A3-492B-BBC1-70783F256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012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DB65C454-645C-4BB0-A48D-AA66042A0A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68800A3-CD35-46DA-B0D5-4D613B397D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2087744-1D4B-450E-ADC5-5C8F37D65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035DD-C68D-4881-9DDE-71D7819521E1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3C90BD8-12F3-4F2D-A76A-D4287598B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2048F83-A3A2-400A-BE88-672D0DBE4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1D06-A3A3-492B-BBC1-70783F256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693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21F6F45-0125-4BEE-AE01-B58028223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121FE17-1F1B-43C2-8AE9-3BE0567165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E304370-F97E-4E43-A195-6D622CD0D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035DD-C68D-4881-9DDE-71D7819521E1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4163DA2-D43E-4D65-B250-AADD39C00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02CF803-885C-4B6A-B098-67F8BF236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1D06-A3A3-492B-BBC1-70783F256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96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A8D77EC-B420-4645-83B9-5552640F2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9E7E934-3C33-4ADB-893F-E440890B23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9CE7A1F-101A-4C93-AE4D-A54B15E9C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035DD-C68D-4881-9DDE-71D7819521E1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796D3EC-FCDC-46BB-925A-DAD2D7609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5309549-90FD-46C0-AFF2-B6033AEE5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1D06-A3A3-492B-BBC1-70783F256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693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039FA14-2F5B-4411-A6FB-6FB93132D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025C97E-EB79-4274-9089-4E05CD1765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05876D9-A657-40D3-A073-C788FFB00E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D9B8081-DDB5-4089-99A8-2697C6662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035DD-C68D-4881-9DDE-71D7819521E1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34E625A-1B46-4B95-8FA8-3F9BC2331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870B874-BCDB-499C-8F74-DFF00C61D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1D06-A3A3-492B-BBC1-70783F256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355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39C85BA-6F03-4A5D-8132-D29C3CC0B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60F1320-932E-4D93-859A-E55C7BB473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85DFDA5-642C-4B74-BBF8-EE6F28B74C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E3B2260-B463-4B55-9742-51EE3E7978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EEBCE68C-0A24-40BE-BFEA-80E5D7C533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D62A88DF-2A73-422C-8CEF-A04FB2AB4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035DD-C68D-4881-9DDE-71D7819521E1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8CA98598-44ED-4C83-AE5B-1D32414F6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E2E9264C-CDE7-46BB-BB47-0EF823F38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1D06-A3A3-492B-BBC1-70783F256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566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AFAB59-3C79-4B58-85A1-1044D8A94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3735777-291E-4BF8-855E-469171DEE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035DD-C68D-4881-9DDE-71D7819521E1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32CD56E-8968-4C72-A848-F3EE35543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393A6A0-DC17-4528-9ED6-9385A5C3E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1D06-A3A3-492B-BBC1-70783F256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801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503ED65E-ED19-40DB-A1C3-45FA1A578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035DD-C68D-4881-9DDE-71D7819521E1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16B0272E-CA25-445A-9FF5-2425A3877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4F44ABA-FE7A-425D-9283-EF44FFA2C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1D06-A3A3-492B-BBC1-70783F256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598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EC7A5CB-89E5-4596-9D28-E82E330E2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A35657F-790B-4859-A858-02A5EE449D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0488E30-B4A1-4ABD-8D50-C9E0B0E4C2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EBE3B63-F281-4786-8CCD-D2F033E3A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035DD-C68D-4881-9DDE-71D7819521E1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64B3FFC-8392-45F0-9E43-88A211AD9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54DEF19-B24B-497B-9058-4F110EA8D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1D06-A3A3-492B-BBC1-70783F256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937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DBAD180-8584-4666-B51B-2970BAFF5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4105CEC-0667-4645-9011-C8C60D5C4F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AE2E18F-000B-47A3-BD39-D6310DF27D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60E77FD-A601-409C-AA54-895051A06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035DD-C68D-4881-9DDE-71D7819521E1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8340754-CAFA-4A35-91A0-C42D272AB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03EDBC6-2EC4-4835-AE55-C25D5AE2F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1D06-A3A3-492B-BBC1-70783F256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297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8AC5E0F-CE49-48F0-B1F7-846DF2BCC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CCB6DC2-B530-45F4-A284-62A228E42D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F4D3856-D8E9-47EA-AB19-12060769C4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035DD-C68D-4881-9DDE-71D7819521E1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7FAF36A-5615-4CE9-8A2C-12C355BE8A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423E322-FD8D-457B-8D0E-CE8C5DD372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B1D06-A3A3-492B-BBC1-70783F256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422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5;p13"/>
          <p:cNvPicPr preferRelativeResize="0"/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133350" y="176189"/>
            <a:ext cx="3505200" cy="152878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90550" y="2000240"/>
            <a:ext cx="110109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 WELCOME TO THE ONLINE CLASS</a:t>
            </a:r>
          </a:p>
          <a:p>
            <a:endParaRPr lang="en-US" sz="4800" b="1" dirty="0">
              <a:solidFill>
                <a:srgbClr val="FF0000"/>
              </a:solidFill>
            </a:endParaRPr>
          </a:p>
          <a:p>
            <a:r>
              <a:rPr lang="en-US" sz="4800" b="1" dirty="0">
                <a:solidFill>
                  <a:srgbClr val="FF0000"/>
                </a:solidFill>
              </a:rPr>
              <a:t>                              </a:t>
            </a:r>
            <a:r>
              <a:rPr lang="en-US" sz="4000" b="1" dirty="0"/>
              <a:t>CLASS-UKG</a:t>
            </a:r>
          </a:p>
          <a:p>
            <a:r>
              <a:rPr lang="en-US" sz="4000" b="1" dirty="0">
                <a:solidFill>
                  <a:srgbClr val="FF0000"/>
                </a:solidFill>
              </a:rPr>
              <a:t>                                    </a:t>
            </a:r>
            <a:r>
              <a:rPr lang="en-US" sz="4000" b="1" dirty="0"/>
              <a:t>SUBJECT-MATHS</a:t>
            </a:r>
          </a:p>
          <a:p>
            <a:r>
              <a:rPr lang="en-US" sz="4000" b="1" dirty="0">
                <a:solidFill>
                  <a:srgbClr val="FF0000"/>
                </a:solidFill>
              </a:rPr>
              <a:t>                                    </a:t>
            </a:r>
            <a:r>
              <a:rPr lang="en-US" sz="4000" b="1" dirty="0" smtClean="0"/>
              <a:t>TOPIC-  BK PG 40</a:t>
            </a:r>
          </a:p>
          <a:p>
            <a:r>
              <a:rPr lang="en-US" sz="4000" b="1" dirty="0"/>
              <a:t> </a:t>
            </a:r>
            <a:r>
              <a:rPr lang="en-US" sz="4000" b="1" dirty="0" smtClean="0"/>
              <a:t>                                                 NUMBERS (21 </a:t>
            </a:r>
            <a:r>
              <a:rPr lang="en-US" sz="4000" b="1" dirty="0"/>
              <a:t>TO 50)</a:t>
            </a:r>
          </a:p>
          <a:p>
            <a:r>
              <a:rPr lang="en-US" sz="3600" b="1" dirty="0"/>
              <a:t>                                               </a:t>
            </a:r>
            <a:endParaRPr lang="en-IN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5;p13"/>
          <p:cNvPicPr preferRelativeResize="0"/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9844102" y="5735012"/>
            <a:ext cx="2071702" cy="100013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1FEE1DA-4B52-4A4D-B7E8-1478B4893625}"/>
              </a:ext>
            </a:extLst>
          </p:cNvPr>
          <p:cNvSpPr txBox="1"/>
          <p:nvPr/>
        </p:nvSpPr>
        <p:spPr>
          <a:xfrm>
            <a:off x="257175" y="123087"/>
            <a:ext cx="9163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LET’ RECAP: (1 TO 20)</a:t>
            </a:r>
          </a:p>
        </p:txBody>
      </p:sp>
      <p:pic>
        <p:nvPicPr>
          <p:cNvPr id="6" name="Picture 2" descr="C:\Users\SONY\Downloads\pngaaa.com-1694678.png">
            <a:extLst>
              <a:ext uri="{FF2B5EF4-FFF2-40B4-BE49-F238E27FC236}">
                <a16:creationId xmlns="" xmlns:a16="http://schemas.microsoft.com/office/drawing/2014/main" id="{1738718F-1529-471A-9B4C-8E7119D6E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b="2817"/>
          <a:stretch>
            <a:fillRect/>
          </a:stretch>
        </p:blipFill>
        <p:spPr bwMode="auto">
          <a:xfrm>
            <a:off x="3943350" y="951954"/>
            <a:ext cx="7458075" cy="468765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pic>
        <p:nvPicPr>
          <p:cNvPr id="7" name="Picture 4" descr="https://i.pinimg.com/564x/c6/70/14/c67014c9461b8a382227f8c297e49372.jpg">
            <a:extLst>
              <a:ext uri="{FF2B5EF4-FFF2-40B4-BE49-F238E27FC236}">
                <a16:creationId xmlns="" xmlns:a16="http://schemas.microsoft.com/office/drawing/2014/main" id="{6E1B0735-B488-4508-A452-AF984EE2E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7646" y="857249"/>
            <a:ext cx="2715696" cy="57959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dm logo new"/>
          <p:cNvPicPr>
            <a:picLocks noChangeAspect="1"/>
          </p:cNvPicPr>
          <p:nvPr/>
        </p:nvPicPr>
        <p:blipFill>
          <a:blip r:embed="rId2"/>
          <a:srcRect l="3133" t="22000" r="8233" b="24533"/>
          <a:stretch>
            <a:fillRect/>
          </a:stretch>
        </p:blipFill>
        <p:spPr>
          <a:xfrm>
            <a:off x="8997686" y="5654826"/>
            <a:ext cx="2254782" cy="1209538"/>
          </a:xfrm>
          <a:prstGeom prst="rect">
            <a:avLst/>
          </a:prstGeom>
        </p:spPr>
      </p:pic>
      <p:pic>
        <p:nvPicPr>
          <p:cNvPr id="1026" name="Picture 2" descr="C:\Users\user\Downloads\20210629_194335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42" y="211063"/>
            <a:ext cx="2952328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ownloads\20210629_1943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42" y="3217938"/>
            <a:ext cx="2770263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user\Downloads\20210629_194335.jpg">
            <a:extLst>
              <a:ext uri="{FF2B5EF4-FFF2-40B4-BE49-F238E27FC236}">
                <a16:creationId xmlns="" xmlns:a16="http://schemas.microsoft.com/office/drawing/2014/main" id="{DB3A00BC-83AF-4DF1-BA87-9D3A40C326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0" r="86056"/>
          <a:stretch/>
        </p:blipFill>
        <p:spPr bwMode="auto">
          <a:xfrm>
            <a:off x="3571875" y="211063"/>
            <a:ext cx="257175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user\Downloads\20210629_194335.jpg">
            <a:extLst>
              <a:ext uri="{FF2B5EF4-FFF2-40B4-BE49-F238E27FC236}">
                <a16:creationId xmlns="" xmlns:a16="http://schemas.microsoft.com/office/drawing/2014/main" id="{7431D770-D46C-4C11-BD86-F4B14F28C9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" r="76773"/>
          <a:stretch/>
        </p:blipFill>
        <p:spPr bwMode="auto">
          <a:xfrm>
            <a:off x="3443286" y="3217938"/>
            <a:ext cx="514351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user\Downloads\20210629_194335.jpg">
            <a:extLst>
              <a:ext uri="{FF2B5EF4-FFF2-40B4-BE49-F238E27FC236}">
                <a16:creationId xmlns="" xmlns:a16="http://schemas.microsoft.com/office/drawing/2014/main" id="{4F1A4571-F375-448D-A424-EB54144EC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502" y="331321"/>
            <a:ext cx="2770263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user\Downloads\20210629_194335.jpg">
            <a:extLst>
              <a:ext uri="{FF2B5EF4-FFF2-40B4-BE49-F238E27FC236}">
                <a16:creationId xmlns="" xmlns:a16="http://schemas.microsoft.com/office/drawing/2014/main" id="{2F48B76B-9193-4947-A9A4-89FEB1F8CE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" r="76773"/>
          <a:stretch/>
        </p:blipFill>
        <p:spPr bwMode="auto">
          <a:xfrm>
            <a:off x="9402313" y="3202579"/>
            <a:ext cx="514351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user\Downloads\20210629_194335.jpg">
            <a:extLst>
              <a:ext uri="{FF2B5EF4-FFF2-40B4-BE49-F238E27FC236}">
                <a16:creationId xmlns="" xmlns:a16="http://schemas.microsoft.com/office/drawing/2014/main" id="{31C16072-09B2-4B1F-89FC-F87133751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302" y="3235476"/>
            <a:ext cx="2770263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user\Downloads\20210629_194335.jpg">
            <a:extLst>
              <a:ext uri="{FF2B5EF4-FFF2-40B4-BE49-F238E27FC236}">
                <a16:creationId xmlns="" xmlns:a16="http://schemas.microsoft.com/office/drawing/2014/main" id="{B96A5165-1681-4CB0-A7B8-5CB8298EE2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52" r="10591"/>
          <a:stretch/>
        </p:blipFill>
        <p:spPr bwMode="auto">
          <a:xfrm>
            <a:off x="8811405" y="331321"/>
            <a:ext cx="838200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user\Downloads\20210629_194335.jpg">
            <a:extLst>
              <a:ext uri="{FF2B5EF4-FFF2-40B4-BE49-F238E27FC236}">
                <a16:creationId xmlns="" xmlns:a16="http://schemas.microsoft.com/office/drawing/2014/main" id="{A87C734E-3C34-4FC1-B2FC-963AFC6EF8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33" r="29250"/>
          <a:stretch/>
        </p:blipFill>
        <p:spPr bwMode="auto">
          <a:xfrm>
            <a:off x="8769879" y="3202579"/>
            <a:ext cx="590550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D8CB746-CC50-4B6C-9D69-2E855687A038}"/>
              </a:ext>
            </a:extLst>
          </p:cNvPr>
          <p:cNvSpPr txBox="1"/>
          <p:nvPr/>
        </p:nvSpPr>
        <p:spPr>
          <a:xfrm>
            <a:off x="4029077" y="1236072"/>
            <a:ext cx="681037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200" b="1" dirty="0"/>
              <a:t>11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AD8CB746-CC50-4B6C-9D69-2E855687A038}"/>
              </a:ext>
            </a:extLst>
          </p:cNvPr>
          <p:cNvSpPr txBox="1"/>
          <p:nvPr/>
        </p:nvSpPr>
        <p:spPr>
          <a:xfrm>
            <a:off x="4286985" y="4119866"/>
            <a:ext cx="681037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12</a:t>
            </a:r>
            <a:endParaRPr lang="en-US" sz="3200" b="1" dirty="0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AD8CB746-CC50-4B6C-9D69-2E855687A038}"/>
              </a:ext>
            </a:extLst>
          </p:cNvPr>
          <p:cNvSpPr txBox="1"/>
          <p:nvPr/>
        </p:nvSpPr>
        <p:spPr>
          <a:xfrm>
            <a:off x="9986963" y="1248484"/>
            <a:ext cx="681037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13</a:t>
            </a:r>
            <a:endParaRPr lang="en-US" sz="3200" b="1" dirty="0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D8CB746-CC50-4B6C-9D69-2E855687A038}"/>
              </a:ext>
            </a:extLst>
          </p:cNvPr>
          <p:cNvSpPr txBox="1"/>
          <p:nvPr/>
        </p:nvSpPr>
        <p:spPr>
          <a:xfrm>
            <a:off x="10125077" y="4119866"/>
            <a:ext cx="681037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14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88310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5;p13"/>
          <p:cNvPicPr preferRelativeResize="0"/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9077348" y="5558869"/>
            <a:ext cx="2071702" cy="1000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171F55B-572B-45B9-A42F-197A527760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23"/>
          <a:stretch/>
        </p:blipFill>
        <p:spPr>
          <a:xfrm>
            <a:off x="411936" y="3814827"/>
            <a:ext cx="2143125" cy="16025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967595CF-9D71-40B8-BCA9-2B3EEC5C66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565" y="3913631"/>
            <a:ext cx="1984775" cy="140495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F3475CE-2720-4F1A-B9BB-53D3577CEB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398" y="753415"/>
            <a:ext cx="2246159" cy="106106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9A0280DD-8F6C-4DCA-9D76-D02BFDFCF7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342" y="3731587"/>
            <a:ext cx="1935983" cy="131193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F314CAC7-3D56-45D2-AC35-501B8B88CD5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0322"/>
          <a:stretch/>
        </p:blipFill>
        <p:spPr>
          <a:xfrm>
            <a:off x="2612178" y="715353"/>
            <a:ext cx="1865910" cy="5847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8C151384-825E-4FE3-8231-C496853FD2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71" b="50322"/>
          <a:stretch/>
        </p:blipFill>
        <p:spPr>
          <a:xfrm>
            <a:off x="2665040" y="1415308"/>
            <a:ext cx="689968" cy="55011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81724802-1F33-4B0B-8B6C-B4993ADFFE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23"/>
          <a:stretch/>
        </p:blipFill>
        <p:spPr>
          <a:xfrm>
            <a:off x="411937" y="498804"/>
            <a:ext cx="2143125" cy="160256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380CFCB6-0D72-4BA2-BE5A-5CC4CBFC25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23"/>
          <a:stretch/>
        </p:blipFill>
        <p:spPr>
          <a:xfrm>
            <a:off x="6393713" y="3607651"/>
            <a:ext cx="2143125" cy="160256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C5BCC518-3A11-4133-AA8D-4CCC60EDDD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23"/>
          <a:stretch/>
        </p:blipFill>
        <p:spPr>
          <a:xfrm>
            <a:off x="5852737" y="553476"/>
            <a:ext cx="2143125" cy="160256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AD8CB746-CC50-4B6C-9D69-2E855687A038}"/>
              </a:ext>
            </a:extLst>
          </p:cNvPr>
          <p:cNvSpPr txBox="1"/>
          <p:nvPr/>
        </p:nvSpPr>
        <p:spPr>
          <a:xfrm>
            <a:off x="2612178" y="2200337"/>
            <a:ext cx="681037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15</a:t>
            </a:r>
            <a:endParaRPr lang="en-US" sz="3200" b="1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AD8CB746-CC50-4B6C-9D69-2E855687A038}"/>
              </a:ext>
            </a:extLst>
          </p:cNvPr>
          <p:cNvSpPr txBox="1"/>
          <p:nvPr/>
        </p:nvSpPr>
        <p:spPr>
          <a:xfrm>
            <a:off x="2669505" y="5558869"/>
            <a:ext cx="681037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16</a:t>
            </a:r>
            <a:endParaRPr lang="en-US" sz="3200" b="1" dirty="0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AD8CB746-CC50-4B6C-9D69-2E855687A038}"/>
              </a:ext>
            </a:extLst>
          </p:cNvPr>
          <p:cNvSpPr txBox="1"/>
          <p:nvPr/>
        </p:nvSpPr>
        <p:spPr>
          <a:xfrm>
            <a:off x="9077348" y="2101366"/>
            <a:ext cx="681037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17</a:t>
            </a:r>
            <a:endParaRPr lang="en-US" sz="3200" b="1" dirty="0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AD8CB746-CC50-4B6C-9D69-2E855687A038}"/>
              </a:ext>
            </a:extLst>
          </p:cNvPr>
          <p:cNvSpPr txBox="1"/>
          <p:nvPr/>
        </p:nvSpPr>
        <p:spPr>
          <a:xfrm>
            <a:off x="7124756" y="5334077"/>
            <a:ext cx="681037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18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87968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5;p13"/>
          <p:cNvPicPr preferRelativeResize="0"/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9061955" y="5714668"/>
            <a:ext cx="2071702" cy="1000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963B86E-DF67-443C-AF82-3F83985D24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62" y="820330"/>
            <a:ext cx="2817113" cy="21874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2E9C0F2-5A56-458E-A1D3-0BB2E02326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075" y="1081012"/>
            <a:ext cx="2457450" cy="18573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6CBA51F-D20C-4FEF-866D-A0F0B0F33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88" y="3605317"/>
            <a:ext cx="2817113" cy="21874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536CB0E-A48C-4577-99C4-DCCABFBC9D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412" y="3610095"/>
            <a:ext cx="2817113" cy="218740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D8CB746-CC50-4B6C-9D69-2E855687A038}"/>
              </a:ext>
            </a:extLst>
          </p:cNvPr>
          <p:cNvSpPr txBox="1"/>
          <p:nvPr/>
        </p:nvSpPr>
        <p:spPr>
          <a:xfrm>
            <a:off x="8041497" y="1528459"/>
            <a:ext cx="681037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19</a:t>
            </a:r>
            <a:endParaRPr lang="en-US" sz="3200" b="1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D8CB746-CC50-4B6C-9D69-2E855687A038}"/>
              </a:ext>
            </a:extLst>
          </p:cNvPr>
          <p:cNvSpPr txBox="1"/>
          <p:nvPr/>
        </p:nvSpPr>
        <p:spPr>
          <a:xfrm>
            <a:off x="8132154" y="4406631"/>
            <a:ext cx="681037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20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62508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9846" y="246185"/>
            <a:ext cx="9542585" cy="67993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3200" b="1" dirty="0" smtClean="0">
                <a:solidFill>
                  <a:srgbClr val="FF0000"/>
                </a:solidFill>
              </a:rPr>
              <a:t>LET’S COUNT NUMBERS FROM 21 TO 50</a:t>
            </a:r>
            <a:endParaRPr lang="en-IN" sz="32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43448" y="1760527"/>
            <a:ext cx="791307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IN" sz="2800" dirty="0" smtClean="0"/>
              <a:t> </a:t>
            </a:r>
            <a:r>
              <a:rPr lang="en-IN" sz="3200" dirty="0" smtClean="0"/>
              <a:t>21</a:t>
            </a:r>
            <a:endParaRPr lang="en-IN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855171" y="2485980"/>
            <a:ext cx="791307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IN" sz="2800" dirty="0" smtClean="0"/>
              <a:t> </a:t>
            </a:r>
            <a:r>
              <a:rPr lang="en-IN" sz="3200" dirty="0" smtClean="0"/>
              <a:t>22</a:t>
            </a:r>
            <a:endParaRPr lang="en-IN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855171" y="3234189"/>
            <a:ext cx="791307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IN" sz="2800" dirty="0" smtClean="0"/>
              <a:t> </a:t>
            </a:r>
            <a:r>
              <a:rPr lang="en-IN" sz="3200" dirty="0" smtClean="0"/>
              <a:t>23</a:t>
            </a:r>
            <a:endParaRPr lang="en-IN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855171" y="3972054"/>
            <a:ext cx="791307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IN" sz="2800" dirty="0" smtClean="0"/>
              <a:t> </a:t>
            </a:r>
            <a:r>
              <a:rPr lang="en-IN" sz="3200" dirty="0" smtClean="0"/>
              <a:t>24</a:t>
            </a:r>
            <a:endParaRPr lang="en-IN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814141" y="4727848"/>
            <a:ext cx="791307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IN" sz="2800" dirty="0" smtClean="0"/>
              <a:t> </a:t>
            </a:r>
            <a:r>
              <a:rPr lang="en-IN" sz="3200" dirty="0" smtClean="0"/>
              <a:t>25</a:t>
            </a:r>
            <a:endParaRPr lang="en-IN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1799490" y="5439508"/>
            <a:ext cx="791307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IN" sz="2800" dirty="0" smtClean="0"/>
              <a:t> </a:t>
            </a:r>
            <a:r>
              <a:rPr lang="en-IN" sz="3200" dirty="0" smtClean="0"/>
              <a:t>26</a:t>
            </a:r>
            <a:endParaRPr lang="en-IN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3868606" y="1760528"/>
            <a:ext cx="791307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IN" sz="2800" dirty="0" smtClean="0"/>
              <a:t> </a:t>
            </a:r>
            <a:r>
              <a:rPr lang="en-IN" sz="3200" dirty="0" smtClean="0"/>
              <a:t>27</a:t>
            </a:r>
            <a:endParaRPr lang="en-IN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3868607" y="2496324"/>
            <a:ext cx="791307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IN" sz="2800" dirty="0" smtClean="0"/>
              <a:t> </a:t>
            </a:r>
            <a:r>
              <a:rPr lang="en-IN" sz="3200" dirty="0" smtClean="0"/>
              <a:t>28</a:t>
            </a:r>
            <a:endParaRPr lang="en-IN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3868609" y="3234190"/>
            <a:ext cx="791307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IN" sz="2800" dirty="0" smtClean="0"/>
              <a:t> </a:t>
            </a:r>
            <a:r>
              <a:rPr lang="en-IN" sz="3200" dirty="0" smtClean="0"/>
              <a:t>29</a:t>
            </a:r>
            <a:endParaRPr lang="en-IN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3868609" y="3997569"/>
            <a:ext cx="791307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IN" sz="2800" dirty="0" smtClean="0"/>
              <a:t> 30</a:t>
            </a:r>
            <a:endParaRPr lang="en-IN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3868608" y="4729227"/>
            <a:ext cx="791307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IN" sz="2800" dirty="0" smtClean="0"/>
              <a:t> 31</a:t>
            </a:r>
            <a:endParaRPr lang="en-IN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3868609" y="5439507"/>
            <a:ext cx="791307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IN" sz="2800" dirty="0" smtClean="0"/>
              <a:t> 32</a:t>
            </a:r>
            <a:endParaRPr lang="en-IN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6075479" y="1723981"/>
            <a:ext cx="791307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IN" sz="2800" dirty="0" smtClean="0"/>
              <a:t> 33</a:t>
            </a:r>
            <a:endParaRPr lang="en-IN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6075480" y="2461156"/>
            <a:ext cx="791307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IN" sz="2800" dirty="0" smtClean="0"/>
              <a:t> 34</a:t>
            </a:r>
            <a:endParaRPr lang="en-IN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6075481" y="3210744"/>
            <a:ext cx="791307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IN" sz="2800" dirty="0" smtClean="0"/>
              <a:t> 35</a:t>
            </a:r>
            <a:endParaRPr lang="en-IN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6075482" y="3972744"/>
            <a:ext cx="791307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IN" sz="2800" dirty="0" smtClean="0"/>
              <a:t> 36</a:t>
            </a:r>
            <a:endParaRPr lang="en-IN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6075483" y="4671991"/>
            <a:ext cx="791307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IN" sz="2800" dirty="0" smtClean="0"/>
              <a:t> 37</a:t>
            </a:r>
            <a:endParaRPr lang="en-IN" sz="3200" dirty="0"/>
          </a:p>
        </p:txBody>
      </p:sp>
      <p:sp>
        <p:nvSpPr>
          <p:cNvPr id="21" name="TextBox 20"/>
          <p:cNvSpPr txBox="1"/>
          <p:nvPr/>
        </p:nvSpPr>
        <p:spPr>
          <a:xfrm>
            <a:off x="6075484" y="5439508"/>
            <a:ext cx="791307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IN" sz="2800" dirty="0" smtClean="0"/>
              <a:t> 38</a:t>
            </a:r>
            <a:endParaRPr lang="en-IN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8423022" y="1699156"/>
            <a:ext cx="791307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IN" sz="2800" dirty="0" smtClean="0"/>
              <a:t> 39</a:t>
            </a:r>
            <a:endParaRPr lang="en-IN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8469915" y="2485981"/>
            <a:ext cx="791307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IN" sz="2800" dirty="0" smtClean="0"/>
              <a:t> 40</a:t>
            </a:r>
            <a:endParaRPr lang="en-IN" sz="3200" dirty="0"/>
          </a:p>
        </p:txBody>
      </p:sp>
      <p:sp>
        <p:nvSpPr>
          <p:cNvPr id="24" name="TextBox 23"/>
          <p:cNvSpPr txBox="1"/>
          <p:nvPr/>
        </p:nvSpPr>
        <p:spPr>
          <a:xfrm>
            <a:off x="8469916" y="3210744"/>
            <a:ext cx="791307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IN" sz="2800" dirty="0" smtClean="0"/>
              <a:t> </a:t>
            </a:r>
            <a:r>
              <a:rPr lang="en-IN" sz="3200" dirty="0"/>
              <a:t>4</a:t>
            </a:r>
            <a:r>
              <a:rPr lang="en-IN" sz="3200" dirty="0" smtClean="0"/>
              <a:t>1</a:t>
            </a:r>
            <a:endParaRPr lang="en-IN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8469917" y="3889992"/>
            <a:ext cx="791307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IN" sz="2800" dirty="0" smtClean="0"/>
              <a:t> </a:t>
            </a:r>
            <a:r>
              <a:rPr lang="en-IN" sz="3200" dirty="0" smtClean="0"/>
              <a:t>42</a:t>
            </a:r>
            <a:endParaRPr lang="en-IN" sz="3200" dirty="0"/>
          </a:p>
        </p:txBody>
      </p:sp>
      <p:sp>
        <p:nvSpPr>
          <p:cNvPr id="26" name="TextBox 25"/>
          <p:cNvSpPr txBox="1"/>
          <p:nvPr/>
        </p:nvSpPr>
        <p:spPr>
          <a:xfrm>
            <a:off x="8531466" y="4614755"/>
            <a:ext cx="791307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IN" sz="2800" dirty="0" smtClean="0"/>
              <a:t> 43</a:t>
            </a:r>
            <a:endParaRPr lang="en-IN" sz="3200" dirty="0"/>
          </a:p>
        </p:txBody>
      </p:sp>
      <p:sp>
        <p:nvSpPr>
          <p:cNvPr id="27" name="TextBox 26"/>
          <p:cNvSpPr txBox="1"/>
          <p:nvPr/>
        </p:nvSpPr>
        <p:spPr>
          <a:xfrm>
            <a:off x="8531467" y="5352618"/>
            <a:ext cx="791307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IN" sz="2800" dirty="0" smtClean="0"/>
              <a:t> 44</a:t>
            </a:r>
            <a:endParaRPr lang="en-IN" sz="3200" dirty="0"/>
          </a:p>
        </p:txBody>
      </p:sp>
      <p:sp>
        <p:nvSpPr>
          <p:cNvPr id="28" name="TextBox 27"/>
          <p:cNvSpPr txBox="1"/>
          <p:nvPr/>
        </p:nvSpPr>
        <p:spPr>
          <a:xfrm>
            <a:off x="10392506" y="1546756"/>
            <a:ext cx="791307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IN" sz="2800" dirty="0" smtClean="0"/>
              <a:t> 45</a:t>
            </a:r>
            <a:endParaRPr lang="en-IN" sz="3200" dirty="0"/>
          </a:p>
        </p:txBody>
      </p:sp>
      <p:sp>
        <p:nvSpPr>
          <p:cNvPr id="29" name="TextBox 28"/>
          <p:cNvSpPr txBox="1"/>
          <p:nvPr/>
        </p:nvSpPr>
        <p:spPr>
          <a:xfrm>
            <a:off x="10415949" y="2345994"/>
            <a:ext cx="791307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IN" sz="2800" dirty="0" smtClean="0"/>
              <a:t> 46</a:t>
            </a:r>
            <a:endParaRPr lang="en-IN" sz="3200" dirty="0"/>
          </a:p>
        </p:txBody>
      </p:sp>
      <p:sp>
        <p:nvSpPr>
          <p:cNvPr id="30" name="TextBox 29"/>
          <p:cNvSpPr txBox="1"/>
          <p:nvPr/>
        </p:nvSpPr>
        <p:spPr>
          <a:xfrm>
            <a:off x="10451123" y="3118338"/>
            <a:ext cx="791307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IN" sz="2800" dirty="0" smtClean="0"/>
              <a:t> 47</a:t>
            </a:r>
            <a:endParaRPr lang="en-IN" sz="3200" dirty="0"/>
          </a:p>
        </p:txBody>
      </p:sp>
      <p:sp>
        <p:nvSpPr>
          <p:cNvPr id="31" name="TextBox 30"/>
          <p:cNvSpPr txBox="1"/>
          <p:nvPr/>
        </p:nvSpPr>
        <p:spPr>
          <a:xfrm>
            <a:off x="10451122" y="3869994"/>
            <a:ext cx="791307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IN" sz="2800" dirty="0" smtClean="0"/>
              <a:t> 48</a:t>
            </a:r>
            <a:endParaRPr lang="en-IN" sz="3200" dirty="0"/>
          </a:p>
        </p:txBody>
      </p:sp>
      <p:sp>
        <p:nvSpPr>
          <p:cNvPr id="32" name="TextBox 31"/>
          <p:cNvSpPr txBox="1"/>
          <p:nvPr/>
        </p:nvSpPr>
        <p:spPr>
          <a:xfrm>
            <a:off x="10465775" y="4582344"/>
            <a:ext cx="791307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IN" sz="2800" dirty="0" smtClean="0"/>
              <a:t> 49</a:t>
            </a:r>
            <a:endParaRPr lang="en-IN" sz="3200" dirty="0"/>
          </a:p>
        </p:txBody>
      </p:sp>
      <p:sp>
        <p:nvSpPr>
          <p:cNvPr id="33" name="TextBox 32"/>
          <p:cNvSpPr txBox="1"/>
          <p:nvPr/>
        </p:nvSpPr>
        <p:spPr>
          <a:xfrm>
            <a:off x="10498008" y="5320207"/>
            <a:ext cx="791307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IN" sz="2800" dirty="0" smtClean="0"/>
              <a:t> 50</a:t>
            </a:r>
            <a:endParaRPr lang="en-IN" sz="3200" dirty="0"/>
          </a:p>
        </p:txBody>
      </p:sp>
      <p:pic>
        <p:nvPicPr>
          <p:cNvPr id="34" name="Google Shape;55;p13"/>
          <p:cNvPicPr preferRelativeResize="0"/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10117014" y="5962727"/>
            <a:ext cx="1919319" cy="8808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3989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AutoShape 5" descr="https://www.kindpng.com/picc/b/424/4243853.png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IN"/>
          </a:p>
        </p:txBody>
      </p:sp>
      <p:sp>
        <p:nvSpPr>
          <p:cNvPr id="2055" name="AutoShape 7" descr="https://www.kindpng.com/picc/b/424/4243853.png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IN"/>
          </a:p>
        </p:txBody>
      </p:sp>
      <p:pic>
        <p:nvPicPr>
          <p:cNvPr id="8" name="Picture 8" descr="C:\Users\SONY\Downloads\png blue imag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87142">
            <a:off x="9108572" y="1136444"/>
            <a:ext cx="1945284" cy="3682662"/>
          </a:xfrm>
          <a:prstGeom prst="rect">
            <a:avLst/>
          </a:prstGeom>
          <a:noFill/>
        </p:spPr>
      </p:pic>
      <p:pic>
        <p:nvPicPr>
          <p:cNvPr id="9" name="Picture 7" descr="C:\Users\SONY\Downloads\yellow ballo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55859">
            <a:off x="6400714" y="2308978"/>
            <a:ext cx="2064953" cy="4857784"/>
          </a:xfrm>
          <a:prstGeom prst="rect">
            <a:avLst/>
          </a:prstGeom>
          <a:noFill/>
        </p:spPr>
      </p:pic>
      <p:pic>
        <p:nvPicPr>
          <p:cNvPr id="10" name="Picture 11" descr="C:\Users\SONY\Downloads\png orang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86155" flipH="1">
            <a:off x="8759712" y="3408824"/>
            <a:ext cx="2066504" cy="2761848"/>
          </a:xfrm>
          <a:prstGeom prst="rect">
            <a:avLst/>
          </a:prstGeom>
          <a:noFill/>
        </p:spPr>
      </p:pic>
      <p:pic>
        <p:nvPicPr>
          <p:cNvPr id="12" name="Picture 13" descr="C:\Users\SONY\Downloads\png violet 1.png"/>
          <p:cNvPicPr>
            <a:picLocks noChangeAspect="1" noChangeArrowheads="1"/>
          </p:cNvPicPr>
          <p:nvPr/>
        </p:nvPicPr>
        <p:blipFill>
          <a:blip r:embed="rId5" cstate="print"/>
          <a:srcRect b="32482"/>
          <a:stretch>
            <a:fillRect/>
          </a:stretch>
        </p:blipFill>
        <p:spPr bwMode="auto">
          <a:xfrm rot="20779837">
            <a:off x="2401901" y="4005490"/>
            <a:ext cx="2249299" cy="2779245"/>
          </a:xfrm>
          <a:prstGeom prst="rect">
            <a:avLst/>
          </a:prstGeom>
          <a:noFill/>
        </p:spPr>
      </p:pic>
      <p:pic>
        <p:nvPicPr>
          <p:cNvPr id="13" name="Picture 2" descr="C:\Users\SONY\Downloads\kindpng_1321507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218540">
            <a:off x="4223842" y="1589143"/>
            <a:ext cx="2230424" cy="2516139"/>
          </a:xfrm>
          <a:prstGeom prst="rect">
            <a:avLst/>
          </a:prstGeom>
          <a:noFill/>
        </p:spPr>
      </p:pic>
      <p:pic>
        <p:nvPicPr>
          <p:cNvPr id="14" name="Picture 3" descr="C:\Users\SONY\Downloads\kindpng_4774148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433643" flipH="1">
            <a:off x="1283388" y="1454398"/>
            <a:ext cx="2048798" cy="3219262"/>
          </a:xfrm>
          <a:prstGeom prst="rect">
            <a:avLst/>
          </a:prstGeom>
          <a:noFill/>
        </p:spPr>
      </p:pic>
      <p:sp>
        <p:nvSpPr>
          <p:cNvPr id="2057" name="AutoShape 9" descr="Planet Clipart Kid Craft - Friends Playing Clipart (800x727), Png Download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IN"/>
          </a:p>
        </p:txBody>
      </p:sp>
      <p:sp>
        <p:nvSpPr>
          <p:cNvPr id="21" name="TextBox 20"/>
          <p:cNvSpPr txBox="1"/>
          <p:nvPr/>
        </p:nvSpPr>
        <p:spPr>
          <a:xfrm>
            <a:off x="2168367" y="160338"/>
            <a:ext cx="81169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FUN TIME</a:t>
            </a:r>
          </a:p>
          <a:p>
            <a:pPr algn="ctr"/>
            <a:r>
              <a:rPr lang="en-US" sz="3200" b="1" dirty="0" smtClean="0"/>
              <a:t>Observe the numbers written on each balloon.</a:t>
            </a:r>
            <a:endParaRPr lang="en-IN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947740" y="2394413"/>
            <a:ext cx="7913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 smtClean="0"/>
              <a:t> 34</a:t>
            </a:r>
            <a:endParaRPr lang="en-IN" sz="3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956511" y="1989916"/>
            <a:ext cx="791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 smtClean="0"/>
              <a:t> </a:t>
            </a:r>
            <a:r>
              <a:rPr lang="en-IN" sz="3600" b="1" dirty="0" smtClean="0"/>
              <a:t>21</a:t>
            </a:r>
            <a:endParaRPr lang="en-IN" sz="3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029315" y="4731407"/>
            <a:ext cx="791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 smtClean="0"/>
              <a:t> </a:t>
            </a:r>
            <a:r>
              <a:rPr lang="en-IN" sz="3600" b="1" dirty="0" smtClean="0"/>
              <a:t>36</a:t>
            </a:r>
            <a:endParaRPr lang="en-IN" sz="3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9815778" y="1748082"/>
            <a:ext cx="791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 smtClean="0"/>
              <a:t> </a:t>
            </a:r>
            <a:r>
              <a:rPr lang="en-IN" sz="3600" b="1" dirty="0" smtClean="0"/>
              <a:t>29</a:t>
            </a:r>
            <a:endParaRPr lang="en-IN" sz="3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292355" y="3350011"/>
            <a:ext cx="791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 smtClean="0"/>
              <a:t> </a:t>
            </a:r>
            <a:r>
              <a:rPr lang="en-IN" sz="3600" b="1" dirty="0" smtClean="0"/>
              <a:t>48</a:t>
            </a:r>
            <a:endParaRPr lang="en-IN" sz="3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9494025" y="3978310"/>
            <a:ext cx="791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 smtClean="0"/>
              <a:t> </a:t>
            </a:r>
            <a:r>
              <a:rPr lang="en-IN" sz="3600" b="1" dirty="0" smtClean="0"/>
              <a:t>50</a:t>
            </a:r>
            <a:endParaRPr lang="en-IN" sz="3600" b="1" dirty="0"/>
          </a:p>
        </p:txBody>
      </p:sp>
      <p:pic>
        <p:nvPicPr>
          <p:cNvPr id="20" name="Google Shape;55;p13"/>
          <p:cNvPicPr preferRelativeResize="0"/>
          <p:nvPr/>
        </p:nvPicPr>
        <p:blipFill rotWithShape="1">
          <a:blip r:embed="rId8" cstate="print"/>
          <a:srcRect/>
          <a:stretch>
            <a:fillRect/>
          </a:stretch>
        </p:blipFill>
        <p:spPr>
          <a:xfrm>
            <a:off x="10117014" y="5962727"/>
            <a:ext cx="1919319" cy="8808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6988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AutoShape 5" descr="https://www.kindpng.com/picc/b/424/4243853.png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IN"/>
          </a:p>
        </p:txBody>
      </p:sp>
      <p:sp>
        <p:nvSpPr>
          <p:cNvPr id="2055" name="AutoShape 7" descr="https://www.kindpng.com/picc/b/424/4243853.png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IN"/>
          </a:p>
        </p:txBody>
      </p:sp>
      <p:pic>
        <p:nvPicPr>
          <p:cNvPr id="8" name="Picture 8" descr="C:\Users\SONY\Downloads\png blue imag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87142">
            <a:off x="9108572" y="1136444"/>
            <a:ext cx="1945284" cy="3682662"/>
          </a:xfrm>
          <a:prstGeom prst="rect">
            <a:avLst/>
          </a:prstGeom>
          <a:noFill/>
        </p:spPr>
      </p:pic>
      <p:pic>
        <p:nvPicPr>
          <p:cNvPr id="9" name="Picture 7" descr="C:\Users\SONY\Downloads\yellow ballo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55859">
            <a:off x="6400714" y="2308978"/>
            <a:ext cx="2064953" cy="4857784"/>
          </a:xfrm>
          <a:prstGeom prst="rect">
            <a:avLst/>
          </a:prstGeom>
          <a:noFill/>
        </p:spPr>
      </p:pic>
      <p:pic>
        <p:nvPicPr>
          <p:cNvPr id="10" name="Picture 11" descr="C:\Users\SONY\Downloads\png orang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86155" flipH="1">
            <a:off x="8759712" y="3408824"/>
            <a:ext cx="2066504" cy="2761848"/>
          </a:xfrm>
          <a:prstGeom prst="rect">
            <a:avLst/>
          </a:prstGeom>
          <a:noFill/>
        </p:spPr>
      </p:pic>
      <p:pic>
        <p:nvPicPr>
          <p:cNvPr id="12" name="Picture 13" descr="C:\Users\SONY\Downloads\png violet 1.png"/>
          <p:cNvPicPr>
            <a:picLocks noChangeAspect="1" noChangeArrowheads="1"/>
          </p:cNvPicPr>
          <p:nvPr/>
        </p:nvPicPr>
        <p:blipFill>
          <a:blip r:embed="rId5" cstate="print"/>
          <a:srcRect b="32482"/>
          <a:stretch>
            <a:fillRect/>
          </a:stretch>
        </p:blipFill>
        <p:spPr bwMode="auto">
          <a:xfrm rot="20779837">
            <a:off x="2401901" y="4005490"/>
            <a:ext cx="2249299" cy="2779245"/>
          </a:xfrm>
          <a:prstGeom prst="rect">
            <a:avLst/>
          </a:prstGeom>
          <a:noFill/>
        </p:spPr>
      </p:pic>
      <p:pic>
        <p:nvPicPr>
          <p:cNvPr id="13" name="Picture 2" descr="C:\Users\SONY\Downloads\kindpng_1321507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218540">
            <a:off x="4223842" y="1589143"/>
            <a:ext cx="2230424" cy="2516139"/>
          </a:xfrm>
          <a:prstGeom prst="rect">
            <a:avLst/>
          </a:prstGeom>
          <a:noFill/>
        </p:spPr>
      </p:pic>
      <p:pic>
        <p:nvPicPr>
          <p:cNvPr id="14" name="Picture 3" descr="C:\Users\SONY\Downloads\kindpng_4774148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433643" flipH="1">
            <a:off x="1283388" y="1454398"/>
            <a:ext cx="2048798" cy="3219262"/>
          </a:xfrm>
          <a:prstGeom prst="rect">
            <a:avLst/>
          </a:prstGeom>
          <a:noFill/>
        </p:spPr>
      </p:pic>
      <p:sp>
        <p:nvSpPr>
          <p:cNvPr id="2057" name="AutoShape 9" descr="Planet Clipart Kid Craft - Friends Playing Clipart (800x727), Png Download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IN"/>
          </a:p>
        </p:txBody>
      </p:sp>
      <p:sp>
        <p:nvSpPr>
          <p:cNvPr id="21" name="TextBox 20"/>
          <p:cNvSpPr txBox="1"/>
          <p:nvPr/>
        </p:nvSpPr>
        <p:spPr>
          <a:xfrm>
            <a:off x="2366859" y="160338"/>
            <a:ext cx="77199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Guess the numbers written on each balloon.</a:t>
            </a:r>
            <a:endParaRPr lang="en-IN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947740" y="2394413"/>
            <a:ext cx="791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b="1" dirty="0" smtClean="0"/>
              <a:t> 3_</a:t>
            </a:r>
            <a:endParaRPr lang="en-IN" sz="4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838241" y="2030231"/>
            <a:ext cx="939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 smtClean="0"/>
              <a:t> </a:t>
            </a:r>
            <a:r>
              <a:rPr lang="en-IN" sz="3600" b="1" dirty="0" smtClean="0"/>
              <a:t>_1</a:t>
            </a:r>
            <a:endParaRPr lang="en-IN" sz="3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862989" y="4757350"/>
            <a:ext cx="1015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 smtClean="0"/>
              <a:t> </a:t>
            </a:r>
            <a:r>
              <a:rPr lang="en-IN" sz="3600" b="1" dirty="0" smtClean="0"/>
              <a:t>_ 6</a:t>
            </a:r>
            <a:endParaRPr lang="en-IN" sz="3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9815778" y="1748082"/>
            <a:ext cx="981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 smtClean="0"/>
              <a:t> </a:t>
            </a:r>
            <a:r>
              <a:rPr lang="en-IN" sz="3600" b="1" dirty="0" smtClean="0"/>
              <a:t>2 _</a:t>
            </a:r>
            <a:endParaRPr lang="en-IN" sz="3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292355" y="3350011"/>
            <a:ext cx="7913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 smtClean="0"/>
              <a:t> 4 _</a:t>
            </a:r>
            <a:endParaRPr lang="en-IN" sz="3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9494025" y="3978310"/>
            <a:ext cx="7913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 smtClean="0"/>
              <a:t> _ _</a:t>
            </a:r>
            <a:endParaRPr lang="en-IN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870589" y="2044895"/>
            <a:ext cx="469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b="1" dirty="0" smtClean="0"/>
              <a:t>2</a:t>
            </a:r>
            <a:endParaRPr lang="en-IN" sz="3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339054" y="2432522"/>
            <a:ext cx="469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 smtClean="0"/>
              <a:t>4</a:t>
            </a:r>
            <a:endParaRPr lang="en-IN" sz="32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0255838" y="1799399"/>
            <a:ext cx="469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 smtClean="0"/>
              <a:t>9</a:t>
            </a:r>
            <a:endParaRPr lang="en-IN" sz="32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7688008" y="3327697"/>
            <a:ext cx="469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 smtClean="0"/>
              <a:t>8</a:t>
            </a:r>
            <a:endParaRPr lang="en-IN" sz="32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2901018" y="4757350"/>
            <a:ext cx="469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b="1" dirty="0" smtClean="0"/>
              <a:t>3</a:t>
            </a:r>
            <a:endParaRPr lang="en-IN" sz="36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9604378" y="3779074"/>
            <a:ext cx="6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 smtClean="0"/>
              <a:t>50</a:t>
            </a:r>
            <a:endParaRPr lang="en-IN" sz="3200" b="1" dirty="0"/>
          </a:p>
        </p:txBody>
      </p:sp>
      <p:pic>
        <p:nvPicPr>
          <p:cNvPr id="28" name="Google Shape;55;p13"/>
          <p:cNvPicPr preferRelativeResize="0"/>
          <p:nvPr/>
        </p:nvPicPr>
        <p:blipFill rotWithShape="1">
          <a:blip r:embed="rId8" cstate="print"/>
          <a:srcRect/>
          <a:stretch>
            <a:fillRect/>
          </a:stretch>
        </p:blipFill>
        <p:spPr>
          <a:xfrm>
            <a:off x="9930108" y="5814647"/>
            <a:ext cx="2106225" cy="10289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8063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2" grpId="0"/>
      <p:bldP spid="24" grpId="0"/>
      <p:bldP spid="25" grpId="0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54;p1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524000" y="3643314"/>
            <a:ext cx="9144000" cy="321468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78;p16"/>
          <p:cNvSpPr txBox="1"/>
          <p:nvPr/>
        </p:nvSpPr>
        <p:spPr>
          <a:xfrm>
            <a:off x="2195400" y="1647900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457200" algn="ctr">
              <a:lnSpc>
                <a:spcPct val="115000"/>
              </a:lnSpc>
              <a:buSzPts val="4000"/>
            </a:pPr>
            <a:r>
              <a:rPr lang="en-GB" sz="4000" b="1"/>
              <a:t>THANKING YOU</a:t>
            </a:r>
            <a:endParaRPr sz="4000" b="1"/>
          </a:p>
          <a:p>
            <a:pPr marL="457200" algn="ctr">
              <a:lnSpc>
                <a:spcPct val="115000"/>
              </a:lnSpc>
              <a:buSzPts val="4000"/>
            </a:pPr>
            <a:r>
              <a:rPr lang="en-GB" sz="4000" b="1">
                <a:solidFill>
                  <a:srgbClr val="FF0000"/>
                </a:solidFill>
              </a:rPr>
              <a:t>ODM EDUCATIONAL GROUP</a:t>
            </a:r>
            <a:endParaRPr sz="4000" b="1">
              <a:solidFill>
                <a:srgbClr val="FF0000"/>
              </a:solidFill>
            </a:endParaRPr>
          </a:p>
          <a:p>
            <a:pPr>
              <a:buSzPts val="1400"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168</Words>
  <Application>Microsoft Office PowerPoint</Application>
  <PresentationFormat>Custom</PresentationFormat>
  <Paragraphs>72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Nishitha Nanda</dc:creator>
  <cp:lastModifiedBy>Windows User</cp:lastModifiedBy>
  <cp:revision>19</cp:revision>
  <dcterms:created xsi:type="dcterms:W3CDTF">2021-07-03T06:01:35Z</dcterms:created>
  <dcterms:modified xsi:type="dcterms:W3CDTF">2021-07-04T05:11:10Z</dcterms:modified>
</cp:coreProperties>
</file>