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83" r:id="rId3"/>
    <p:sldId id="284" r:id="rId4"/>
    <p:sldId id="257" r:id="rId5"/>
    <p:sldId id="274" r:id="rId6"/>
    <p:sldId id="273" r:id="rId7"/>
    <p:sldId id="285" r:id="rId8"/>
    <p:sldId id="27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6" autoAdjust="0"/>
    <p:restoredTop sz="94660"/>
  </p:normalViewPr>
  <p:slideViewPr>
    <p:cSldViewPr>
      <p:cViewPr>
        <p:scale>
          <a:sx n="96" d="100"/>
          <a:sy n="96" d="100"/>
        </p:scale>
        <p:origin x="-36" y="1062"/>
      </p:cViewPr>
      <p:guideLst>
        <p:guide orient="horz" pos="2159"/>
        <p:guide pos="29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72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EB4E-9008-4BE1-A865-67A3597F98BB}" type="datetimeFigureOut">
              <a:rPr lang="en-US" smtClean="0"/>
              <a:t>6/29/2021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5FC9-1F64-4872-8901-D47C71B3F50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EB4E-9008-4BE1-A865-67A3597F98BB}" type="datetimeFigureOut">
              <a:rPr lang="en-US" smtClean="0"/>
              <a:t>6/29/2021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5FC9-1F64-4872-8901-D47C71B3F50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EB4E-9008-4BE1-A865-67A3597F98BB}" type="datetimeFigureOut">
              <a:rPr lang="en-US" smtClean="0"/>
              <a:t>6/29/2021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5FC9-1F64-4872-8901-D47C71B3F50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EB4E-9008-4BE1-A865-67A3597F98BB}" type="datetimeFigureOut">
              <a:rPr lang="en-US" smtClean="0"/>
              <a:t>6/29/2021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5FC9-1F64-4872-8901-D47C71B3F50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EB4E-9008-4BE1-A865-67A3597F98BB}" type="datetimeFigureOut">
              <a:rPr lang="en-US" smtClean="0"/>
              <a:t>6/29/2021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5FC9-1F64-4872-8901-D47C71B3F50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EB4E-9008-4BE1-A865-67A3597F98BB}" type="datetimeFigureOut">
              <a:rPr lang="en-US" smtClean="0"/>
              <a:t>6/29/2021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5FC9-1F64-4872-8901-D47C71B3F50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EB4E-9008-4BE1-A865-67A3597F98BB}" type="datetimeFigureOut">
              <a:rPr lang="en-US" smtClean="0"/>
              <a:t>6/29/2021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5FC9-1F64-4872-8901-D47C71B3F50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EB4E-9008-4BE1-A865-67A3597F98BB}" type="datetimeFigureOut">
              <a:rPr lang="en-US" smtClean="0"/>
              <a:t>6/29/2021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5FC9-1F64-4872-8901-D47C71B3F50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EB4E-9008-4BE1-A865-67A3597F98BB}" type="datetimeFigureOut">
              <a:rPr lang="en-US" smtClean="0"/>
              <a:t>6/29/2021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5FC9-1F64-4872-8901-D47C71B3F50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EB4E-9008-4BE1-A865-67A3597F98BB}" type="datetimeFigureOut">
              <a:rPr lang="en-US" smtClean="0"/>
              <a:t>6/29/2021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5FC9-1F64-4872-8901-D47C71B3F50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EB4E-9008-4BE1-A865-67A3597F98BB}" type="datetimeFigureOut">
              <a:rPr lang="en-US" smtClean="0"/>
              <a:t>6/29/2021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5FC9-1F64-4872-8901-D47C71B3F50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EEB4E-9008-4BE1-A865-67A3597F98BB}" type="datetimeFigureOut">
              <a:rPr lang="en-US" smtClean="0"/>
              <a:t>6/29/2021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05FC9-1F64-4872-8901-D47C71B3F500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.png" /><Relationship Id="rId5" Type="http://schemas.openxmlformats.org/officeDocument/2006/relationships/image" Target="../media/image3.jpeg" /><Relationship Id="rId4" Type="http://schemas.openxmlformats.org/officeDocument/2006/relationships/image" Target="../media/image2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.png" /><Relationship Id="rId5" Type="http://schemas.openxmlformats.org/officeDocument/2006/relationships/image" Target="../media/image4.jpeg" /><Relationship Id="rId4" Type="http://schemas.openxmlformats.org/officeDocument/2006/relationships/image" Target="../media/image2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7.png" /><Relationship Id="rId4" Type="http://schemas.openxmlformats.org/officeDocument/2006/relationships/image" Target="../media/image1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9.jpeg" /><Relationship Id="rId4" Type="http://schemas.openxmlformats.org/officeDocument/2006/relationships/image" Target="../media/image1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dm logo new"/>
          <p:cNvPicPr>
            <a:picLocks noChangeAspect="1"/>
          </p:cNvPicPr>
          <p:nvPr/>
        </p:nvPicPr>
        <p:blipFill>
          <a:blip r:embed="rId2"/>
          <a:srcRect l="3133" t="22000" r="8233" b="24533"/>
          <a:stretch>
            <a:fillRect/>
          </a:stretch>
        </p:blipFill>
        <p:spPr>
          <a:xfrm>
            <a:off x="6294120" y="95250"/>
            <a:ext cx="2431415" cy="130429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26085" y="1642745"/>
            <a:ext cx="847153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WELCOME TO ON LINE CLASS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277746" y="2787650"/>
            <a:ext cx="64477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CLASS-UKG</a:t>
            </a:r>
          </a:p>
          <a:p>
            <a:r>
              <a:rPr lang="en-US" sz="3200" b="1" dirty="0"/>
              <a:t>SUBJECT-MATHS</a:t>
            </a:r>
          </a:p>
          <a:p>
            <a:r>
              <a:rPr lang="en-US" sz="3200" b="1" dirty="0"/>
              <a:t>TOPIC-COUNT AND CIRCLE THE                 </a:t>
            </a:r>
          </a:p>
          <a:p>
            <a:r>
              <a:rPr lang="en-US" sz="3200" b="1" dirty="0"/>
              <a:t>            </a:t>
            </a:r>
            <a:r>
              <a:rPr lang="en-US" sz="3200" b="1"/>
              <a:t>CORRECT NUMBER</a:t>
            </a:r>
            <a:endParaRPr lang="en-GB" sz="3200" b="1"/>
          </a:p>
          <a:p>
            <a:r>
              <a:rPr lang="en-GB" sz="3200" b="1"/>
              <a:t>            (BK PG 39)</a:t>
            </a:r>
            <a:endParaRPr lang="en-US" sz="3200" b="1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2" y="1676402"/>
            <a:ext cx="4114799" cy="681858"/>
          </a:xfrm>
          <a:prstGeom prst="rect">
            <a:avLst/>
          </a:prstGeom>
        </p:spPr>
        <p:txBody>
          <a:bodyPr wrap="square" lIns="96143" tIns="48072" rIns="96143" bIns="48072">
            <a:spAutoFit/>
          </a:bodyPr>
          <a:lstStyle/>
          <a:p>
            <a:pPr algn="ctr">
              <a:defRPr/>
            </a:pPr>
            <a:endParaRPr lang="en-GB" sz="3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orte" pitchFamily="66" charset="0"/>
            </a:endParaRPr>
          </a:p>
        </p:txBody>
      </p:sp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1219201" y="5867402"/>
            <a:ext cx="352425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96143" tIns="48072" rIns="96143" bIns="48072" anchor="ctr"/>
          <a:lstStyle/>
          <a:p>
            <a:pPr algn="ctr">
              <a:defRPr/>
            </a:pPr>
            <a:r>
              <a:rPr lang="en-US" dirty="0"/>
              <a:t>Try Again</a:t>
            </a:r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609601" y="5867402"/>
            <a:ext cx="4138613" cy="481804"/>
          </a:xfrm>
          <a:prstGeom prst="rect">
            <a:avLst/>
          </a:prstGeom>
          <a:solidFill>
            <a:srgbClr val="0066C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6143" tIns="48072" rIns="96143" bIns="48072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500" b="1" dirty="0"/>
              <a:t>10</a:t>
            </a:r>
          </a:p>
        </p:txBody>
      </p:sp>
      <p:sp>
        <p:nvSpPr>
          <p:cNvPr id="6" name="Rectangle 33"/>
          <p:cNvSpPr>
            <a:spLocks noChangeArrowheads="1"/>
          </p:cNvSpPr>
          <p:nvPr/>
        </p:nvSpPr>
        <p:spPr bwMode="auto">
          <a:xfrm>
            <a:off x="914400" y="5029201"/>
            <a:ext cx="352425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6143" tIns="48072" rIns="96143" bIns="48072" anchor="ctr"/>
          <a:lstStyle/>
          <a:p>
            <a:pPr algn="ctr">
              <a:defRPr/>
            </a:pPr>
            <a:r>
              <a:rPr lang="en-US" dirty="0"/>
              <a:t>Great Job!</a:t>
            </a: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622988" y="5016899"/>
            <a:ext cx="4138613" cy="481804"/>
          </a:xfrm>
          <a:prstGeom prst="rect">
            <a:avLst/>
          </a:prstGeom>
          <a:solidFill>
            <a:srgbClr val="0066C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6143" tIns="48072" rIns="96143" bIns="48072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500" b="1" dirty="0"/>
              <a:t>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2667000"/>
            <a:ext cx="3077004" cy="2673120"/>
          </a:xfrm>
          <a:prstGeom prst="rect">
            <a:avLst/>
          </a:prstGeom>
        </p:spPr>
      </p:pic>
      <p:sp>
        <p:nvSpPr>
          <p:cNvPr id="9" name="Speech Bubble: Oval 9">
            <a:extLst>
              <a:ext uri="{FF2B5EF4-FFF2-40B4-BE49-F238E27FC236}">
                <a16:creationId xmlns:a16="http://schemas.microsoft.com/office/drawing/2014/main" id="{6C389141-1367-4B01-A85F-5F354607A747}"/>
              </a:ext>
            </a:extLst>
          </p:cNvPr>
          <p:cNvSpPr/>
          <p:nvPr/>
        </p:nvSpPr>
        <p:spPr>
          <a:xfrm flipH="1">
            <a:off x="5274366" y="296551"/>
            <a:ext cx="3612038" cy="1720780"/>
          </a:xfrm>
          <a:prstGeom prst="wedgeEllipseCallout">
            <a:avLst>
              <a:gd name="adj1" fmla="val 43216"/>
              <a:gd name="adj2" fmla="val 11111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143" tIns="48072" rIns="96143" bIns="48072" rtlCol="0" anchor="ctr"/>
          <a:lstStyle/>
          <a:p>
            <a:pPr algn="ctr">
              <a:defRPr/>
            </a:pPr>
            <a:r>
              <a:rPr lang="en-GB" sz="3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rte" pitchFamily="66" charset="0"/>
              </a:rPr>
              <a:t> </a:t>
            </a:r>
            <a:r>
              <a:rPr lang="en-GB" sz="3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count and choose the correct option</a:t>
            </a:r>
          </a:p>
        </p:txBody>
      </p:sp>
      <p:pic>
        <p:nvPicPr>
          <p:cNvPr id="13" name="Picture 3" descr="C:\Users\SUNITA\Desktop\20200507_1239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9632" y="764704"/>
            <a:ext cx="2790825" cy="2476500"/>
          </a:xfrm>
          <a:prstGeom prst="rect">
            <a:avLst/>
          </a:prstGeom>
          <a:noFill/>
        </p:spPr>
      </p:pic>
      <p:pic>
        <p:nvPicPr>
          <p:cNvPr id="14" name="Content Placeholder 3" descr="odm logo new"/>
          <p:cNvPicPr>
            <a:picLocks noChangeAspect="1"/>
          </p:cNvPicPr>
          <p:nvPr/>
        </p:nvPicPr>
        <p:blipFill>
          <a:blip r:embed="rId6"/>
          <a:srcRect l="3133" t="22000" r="8233" b="24533"/>
          <a:stretch>
            <a:fillRect/>
          </a:stretch>
        </p:blipFill>
        <p:spPr>
          <a:xfrm>
            <a:off x="6444208" y="5719410"/>
            <a:ext cx="2484527" cy="113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45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eat J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2" y="1676402"/>
            <a:ext cx="4114799" cy="681858"/>
          </a:xfrm>
          <a:prstGeom prst="rect">
            <a:avLst/>
          </a:prstGeom>
        </p:spPr>
        <p:txBody>
          <a:bodyPr wrap="square" lIns="96143" tIns="48072" rIns="96143" bIns="48072">
            <a:spAutoFit/>
          </a:bodyPr>
          <a:lstStyle/>
          <a:p>
            <a:pPr algn="ctr">
              <a:defRPr/>
            </a:pPr>
            <a:endParaRPr lang="en-GB" sz="3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orte" pitchFamily="66" charset="0"/>
            </a:endParaRPr>
          </a:p>
        </p:txBody>
      </p:sp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930169" y="4882920"/>
            <a:ext cx="352425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96143" tIns="48072" rIns="96143" bIns="48072" anchor="ctr"/>
          <a:lstStyle/>
          <a:p>
            <a:pPr algn="ctr">
              <a:defRPr/>
            </a:pPr>
            <a:r>
              <a:rPr lang="en-US" dirty="0"/>
              <a:t>Try Again</a:t>
            </a:r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676822" y="4870618"/>
            <a:ext cx="4138613" cy="481804"/>
          </a:xfrm>
          <a:prstGeom prst="rect">
            <a:avLst/>
          </a:prstGeom>
          <a:solidFill>
            <a:srgbClr val="0066C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6143" tIns="48072" rIns="96143" bIns="48072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500" b="1" dirty="0"/>
              <a:t>13</a:t>
            </a:r>
          </a:p>
        </p:txBody>
      </p:sp>
      <p:sp>
        <p:nvSpPr>
          <p:cNvPr id="6" name="Rectangle 33"/>
          <p:cNvSpPr>
            <a:spLocks noChangeArrowheads="1"/>
          </p:cNvSpPr>
          <p:nvPr/>
        </p:nvSpPr>
        <p:spPr bwMode="auto">
          <a:xfrm>
            <a:off x="914400" y="5956856"/>
            <a:ext cx="352425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6143" tIns="48072" rIns="96143" bIns="48072" anchor="ctr"/>
          <a:lstStyle/>
          <a:p>
            <a:pPr algn="ctr">
              <a:defRPr/>
            </a:pPr>
            <a:r>
              <a:rPr lang="en-US" dirty="0"/>
              <a:t>Great Job!</a:t>
            </a: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757287" y="5943602"/>
            <a:ext cx="4138613" cy="481804"/>
          </a:xfrm>
          <a:prstGeom prst="rect">
            <a:avLst/>
          </a:prstGeom>
          <a:solidFill>
            <a:srgbClr val="0066C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6143" tIns="48072" rIns="96143" bIns="48072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500" b="1" dirty="0"/>
              <a:t>14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2667000"/>
            <a:ext cx="3077004" cy="2673120"/>
          </a:xfrm>
          <a:prstGeom prst="rect">
            <a:avLst/>
          </a:prstGeom>
        </p:spPr>
      </p:pic>
      <p:sp>
        <p:nvSpPr>
          <p:cNvPr id="9" name="Speech Bubble: Oval 9">
            <a:extLst>
              <a:ext uri="{FF2B5EF4-FFF2-40B4-BE49-F238E27FC236}">
                <a16:creationId xmlns:a16="http://schemas.microsoft.com/office/drawing/2014/main" id="{6C389141-1367-4B01-A85F-5F354607A747}"/>
              </a:ext>
            </a:extLst>
          </p:cNvPr>
          <p:cNvSpPr/>
          <p:nvPr/>
        </p:nvSpPr>
        <p:spPr>
          <a:xfrm flipH="1">
            <a:off x="5274366" y="296551"/>
            <a:ext cx="3612038" cy="1720780"/>
          </a:xfrm>
          <a:prstGeom prst="wedgeEllipseCallout">
            <a:avLst>
              <a:gd name="adj1" fmla="val 43216"/>
              <a:gd name="adj2" fmla="val 11111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143" tIns="48072" rIns="96143" bIns="48072" rtlCol="0" anchor="ctr"/>
          <a:lstStyle/>
          <a:p>
            <a:pPr algn="ctr">
              <a:defRPr/>
            </a:pPr>
            <a:r>
              <a:rPr lang="en-GB" sz="3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rte" pitchFamily="66" charset="0"/>
              </a:rPr>
              <a:t> </a:t>
            </a:r>
            <a:r>
              <a:rPr lang="en-GB" sz="3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count and choose the correct option</a:t>
            </a:r>
          </a:p>
        </p:txBody>
      </p:sp>
      <p:pic>
        <p:nvPicPr>
          <p:cNvPr id="12" name="Content Placeholder 8" descr="C:\Users\SUNITA\Desktop\big-cone-ice-cream-500x500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143" y="788386"/>
            <a:ext cx="832116" cy="89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Content Placeholder 8" descr="C:\Users\SUNITA\Desktop\big-cone-ice-cream-500x500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788386"/>
            <a:ext cx="832116" cy="89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Content Placeholder 8" descr="C:\Users\SUNITA\Desktop\big-cone-ice-cream-500x500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9210" y="781758"/>
            <a:ext cx="832116" cy="89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Content Placeholder 8" descr="C:\Users\SUNITA\Desktop\big-cone-ice-cream-500x500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781758"/>
            <a:ext cx="832116" cy="89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Content Placeholder 8" descr="C:\Users\SUNITA\Desktop\big-cone-ice-cream-500x500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493" y="781758"/>
            <a:ext cx="832116" cy="89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Content Placeholder 8" descr="C:\Users\SUNITA\Desktop\big-cone-ice-cream-500x500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5453" y="1571672"/>
            <a:ext cx="832116" cy="89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Content Placeholder 8" descr="C:\Users\SUNITA\Desktop\big-cone-ice-cream-500x500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7817" y="1553205"/>
            <a:ext cx="832116" cy="89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Content Placeholder 8" descr="C:\Users\SUNITA\Desktop\big-cone-ice-cream-500x500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0536" y="1553205"/>
            <a:ext cx="832116" cy="89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Content Placeholder 8" descr="C:\Users\SUNITA\Desktop\big-cone-ice-cream-500x500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7546" y="1571672"/>
            <a:ext cx="832116" cy="89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Content Placeholder 8" descr="C:\Users\SUNITA\Desktop\big-cone-ice-cream-500x500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5707" y="1581602"/>
            <a:ext cx="832116" cy="89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Content Placeholder 8" descr="C:\Users\SUNITA\Desktop\big-cone-ice-cream-500x500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7984" y="2390472"/>
            <a:ext cx="832116" cy="89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Content Placeholder 8" descr="C:\Users\SUNITA\Desktop\big-cone-ice-cream-500x500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6236" y="2363966"/>
            <a:ext cx="832116" cy="89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Content Placeholder 8" descr="C:\Users\SUNITA\Desktop\big-cone-ice-cream-500x500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7041" y="2358260"/>
            <a:ext cx="832116" cy="89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Content Placeholder 8" descr="C:\Users\SUNITA\Desktop\big-cone-ice-cream-500x500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7823" y="2358260"/>
            <a:ext cx="832116" cy="89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Content Placeholder 3" descr="odm logo new"/>
          <p:cNvPicPr>
            <a:picLocks noChangeAspect="1"/>
          </p:cNvPicPr>
          <p:nvPr/>
        </p:nvPicPr>
        <p:blipFill>
          <a:blip r:embed="rId6"/>
          <a:srcRect l="3133" t="22000" r="8233" b="24533"/>
          <a:stretch>
            <a:fillRect/>
          </a:stretch>
        </p:blipFill>
        <p:spPr>
          <a:xfrm>
            <a:off x="6631758" y="5805264"/>
            <a:ext cx="2296977" cy="105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11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eat J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dm logo new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3133" t="22000" r="8233" b="24533"/>
          <a:stretch>
            <a:fillRect/>
          </a:stretch>
        </p:blipFill>
        <p:spPr>
          <a:xfrm>
            <a:off x="6948264" y="5605158"/>
            <a:ext cx="2154769" cy="986369"/>
          </a:xfrm>
          <a:prstGeom prst="rect">
            <a:avLst/>
          </a:prstGeom>
        </p:spPr>
      </p:pic>
      <p:pic>
        <p:nvPicPr>
          <p:cNvPr id="6" name="Content Placeholder 5" descr="SAME2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3612" b="10629"/>
          <a:stretch>
            <a:fillRect/>
          </a:stretch>
        </p:blipFill>
        <p:spPr>
          <a:xfrm>
            <a:off x="3131840" y="1089635"/>
            <a:ext cx="2219960" cy="2086610"/>
          </a:xfrm>
          <a:prstGeom prst="rect">
            <a:avLst/>
          </a:prstGeom>
        </p:spPr>
      </p:pic>
      <p:pic>
        <p:nvPicPr>
          <p:cNvPr id="9" name="Content Placeholder 5" descr="SAME2"/>
          <p:cNvPicPr>
            <a:picLocks noChangeAspect="1"/>
          </p:cNvPicPr>
          <p:nvPr/>
        </p:nvPicPr>
        <p:blipFill>
          <a:blip r:embed="rId3"/>
          <a:srcRect b="10765"/>
          <a:stretch>
            <a:fillRect/>
          </a:stretch>
        </p:blipFill>
        <p:spPr>
          <a:xfrm>
            <a:off x="5490836" y="1110576"/>
            <a:ext cx="2202815" cy="2083435"/>
          </a:xfrm>
          <a:prstGeom prst="rect">
            <a:avLst/>
          </a:prstGeom>
        </p:spPr>
      </p:pic>
      <p:pic>
        <p:nvPicPr>
          <p:cNvPr id="5" name="Content Placeholder 5" descr="SAME2"/>
          <p:cNvPicPr>
            <a:picLocks noChangeAspect="1"/>
          </p:cNvPicPr>
          <p:nvPr/>
        </p:nvPicPr>
        <p:blipFill>
          <a:blip r:embed="rId3"/>
          <a:srcRect l="4670" t="3944" r="47305" b="55749"/>
          <a:stretch>
            <a:fillRect/>
          </a:stretch>
        </p:blipFill>
        <p:spPr>
          <a:xfrm>
            <a:off x="647937" y="1222583"/>
            <a:ext cx="1057910" cy="941070"/>
          </a:xfrm>
          <a:prstGeom prst="rect">
            <a:avLst/>
          </a:prstGeom>
        </p:spPr>
      </p:pic>
      <p:pic>
        <p:nvPicPr>
          <p:cNvPr id="7" name="Content Placeholder 5" descr="SAME2"/>
          <p:cNvPicPr>
            <a:picLocks noChangeAspect="1"/>
          </p:cNvPicPr>
          <p:nvPr/>
        </p:nvPicPr>
        <p:blipFill>
          <a:blip r:embed="rId3"/>
          <a:srcRect l="4670" t="3944" r="47305" b="55749"/>
          <a:stretch>
            <a:fillRect/>
          </a:stretch>
        </p:blipFill>
        <p:spPr>
          <a:xfrm>
            <a:off x="1776896" y="1191870"/>
            <a:ext cx="1057910" cy="941070"/>
          </a:xfrm>
          <a:prstGeom prst="rect">
            <a:avLst/>
          </a:prstGeom>
        </p:spPr>
      </p:pic>
      <p:pic>
        <p:nvPicPr>
          <p:cNvPr id="16" name="Content Placeholder 5" descr="SAME2"/>
          <p:cNvPicPr>
            <a:picLocks noChangeAspect="1"/>
          </p:cNvPicPr>
          <p:nvPr/>
        </p:nvPicPr>
        <p:blipFill>
          <a:blip r:embed="rId3"/>
          <a:srcRect l="4670" t="3944" r="47305" b="55749"/>
          <a:stretch>
            <a:fillRect/>
          </a:stretch>
        </p:blipFill>
        <p:spPr>
          <a:xfrm>
            <a:off x="703442" y="2152294"/>
            <a:ext cx="1057910" cy="941070"/>
          </a:xfrm>
          <a:prstGeom prst="rect">
            <a:avLst/>
          </a:prstGeom>
        </p:spPr>
      </p:pic>
      <p:pic>
        <p:nvPicPr>
          <p:cNvPr id="17" name="Content Placeholder 5" descr="SAME2"/>
          <p:cNvPicPr>
            <a:picLocks noChangeAspect="1"/>
          </p:cNvPicPr>
          <p:nvPr/>
        </p:nvPicPr>
        <p:blipFill>
          <a:blip r:embed="rId3"/>
          <a:srcRect l="4670" t="3944" r="47305" b="55749"/>
          <a:stretch>
            <a:fillRect/>
          </a:stretch>
        </p:blipFill>
        <p:spPr>
          <a:xfrm>
            <a:off x="1745659" y="2132940"/>
            <a:ext cx="1057910" cy="941070"/>
          </a:xfrm>
          <a:prstGeom prst="rect">
            <a:avLst/>
          </a:prstGeom>
        </p:spPr>
      </p:pic>
      <p:pic>
        <p:nvPicPr>
          <p:cNvPr id="15" name="Content Placeholder 5" descr="SAME2"/>
          <p:cNvPicPr>
            <a:picLocks noChangeAspect="1"/>
          </p:cNvPicPr>
          <p:nvPr/>
        </p:nvPicPr>
        <p:blipFill>
          <a:blip r:embed="rId3"/>
          <a:srcRect l="4670" t="3944" r="47305" b="55749"/>
          <a:stretch>
            <a:fillRect/>
          </a:stretch>
        </p:blipFill>
        <p:spPr>
          <a:xfrm>
            <a:off x="7740352" y="2132940"/>
            <a:ext cx="1057910" cy="941070"/>
          </a:xfrm>
          <a:prstGeom prst="rect">
            <a:avLst/>
          </a:prstGeom>
        </p:spPr>
      </p:pic>
      <p:pic>
        <p:nvPicPr>
          <p:cNvPr id="18" name="Content Placeholder 5" descr="SAME2"/>
          <p:cNvPicPr>
            <a:picLocks noChangeAspect="1"/>
          </p:cNvPicPr>
          <p:nvPr/>
        </p:nvPicPr>
        <p:blipFill>
          <a:blip r:embed="rId3"/>
          <a:srcRect l="4670" t="3944" r="47305" b="55749"/>
          <a:stretch>
            <a:fillRect/>
          </a:stretch>
        </p:blipFill>
        <p:spPr>
          <a:xfrm>
            <a:off x="7693651" y="1191870"/>
            <a:ext cx="1057910" cy="9410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8500" y="242595"/>
            <a:ext cx="7917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rgbClr val="FF0000"/>
                </a:solidFill>
              </a:rPr>
              <a:t>COUNT AND COLOUR THE CORRECT ANSWER</a:t>
            </a:r>
          </a:p>
        </p:txBody>
      </p:sp>
      <p:sp>
        <p:nvSpPr>
          <p:cNvPr id="3" name="Oval 2"/>
          <p:cNvSpPr/>
          <p:nvPr/>
        </p:nvSpPr>
        <p:spPr>
          <a:xfrm>
            <a:off x="1030080" y="4016626"/>
            <a:ext cx="1431158" cy="864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solidFill>
                  <a:sysClr val="windowText" lastClr="000000"/>
                </a:solidFill>
              </a:rPr>
              <a:t>18</a:t>
            </a:r>
          </a:p>
        </p:txBody>
      </p:sp>
      <p:sp>
        <p:nvSpPr>
          <p:cNvPr id="13" name="Oval 12"/>
          <p:cNvSpPr/>
          <p:nvPr/>
        </p:nvSpPr>
        <p:spPr>
          <a:xfrm>
            <a:off x="3851920" y="4016626"/>
            <a:ext cx="1431158" cy="864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solidFill>
                  <a:sysClr val="windowText" lastClr="000000"/>
                </a:solidFill>
              </a:rPr>
              <a:t>14</a:t>
            </a:r>
          </a:p>
        </p:txBody>
      </p:sp>
      <p:sp>
        <p:nvSpPr>
          <p:cNvPr id="14" name="Oval 13"/>
          <p:cNvSpPr/>
          <p:nvPr/>
        </p:nvSpPr>
        <p:spPr>
          <a:xfrm>
            <a:off x="6660232" y="3889378"/>
            <a:ext cx="1431158" cy="864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solidFill>
                  <a:sysClr val="windowText" lastClr="000000"/>
                </a:solidFill>
              </a:rPr>
              <a:t>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RUIT BASKET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4680" t="7478" r="4649" b="9007"/>
          <a:stretch>
            <a:fillRect/>
          </a:stretch>
        </p:blipFill>
        <p:spPr>
          <a:xfrm>
            <a:off x="449505" y="363043"/>
            <a:ext cx="7776863" cy="3479288"/>
          </a:xfrm>
          <a:prstGeom prst="rect">
            <a:avLst/>
          </a:prstGeom>
        </p:spPr>
      </p:pic>
      <p:pic>
        <p:nvPicPr>
          <p:cNvPr id="30" name="Content Placeholder 29" descr="odm logo new"/>
          <p:cNvPicPr>
            <a:picLocks noChangeAspect="1"/>
          </p:cNvPicPr>
          <p:nvPr/>
        </p:nvPicPr>
        <p:blipFill>
          <a:blip r:embed="rId4"/>
          <a:srcRect l="3133" t="22000" r="8233" b="24533"/>
          <a:stretch>
            <a:fillRect/>
          </a:stretch>
        </p:blipFill>
        <p:spPr>
          <a:xfrm>
            <a:off x="6751224" y="5615309"/>
            <a:ext cx="2211166" cy="101218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97900" y="4802127"/>
            <a:ext cx="1431158" cy="864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solidFill>
                  <a:sysClr val="windowText" lastClr="000000"/>
                </a:solidFill>
              </a:rPr>
              <a:t>12</a:t>
            </a:r>
          </a:p>
        </p:txBody>
      </p:sp>
      <p:sp>
        <p:nvSpPr>
          <p:cNvPr id="6" name="Oval 5"/>
          <p:cNvSpPr/>
          <p:nvPr/>
        </p:nvSpPr>
        <p:spPr>
          <a:xfrm>
            <a:off x="904093" y="4802127"/>
            <a:ext cx="1431158" cy="864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solidFill>
                  <a:sysClr val="windowText" lastClr="000000"/>
                </a:solidFill>
              </a:rPr>
              <a:t>14</a:t>
            </a:r>
          </a:p>
        </p:txBody>
      </p:sp>
      <p:sp>
        <p:nvSpPr>
          <p:cNvPr id="7" name="Oval 6"/>
          <p:cNvSpPr/>
          <p:nvPr/>
        </p:nvSpPr>
        <p:spPr>
          <a:xfrm>
            <a:off x="7020272" y="4669162"/>
            <a:ext cx="1431158" cy="864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solidFill>
                  <a:sysClr val="windowText" lastClr="000000"/>
                </a:solidFill>
              </a:rPr>
              <a:t>15</a:t>
            </a:r>
          </a:p>
        </p:txBody>
      </p:sp>
      <p:pic>
        <p:nvPicPr>
          <p:cNvPr id="19" name="Picture 18" descr="Apple-Fruit-Download-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1127" y="1512118"/>
            <a:ext cx="739064" cy="831202"/>
          </a:xfrm>
          <a:prstGeom prst="rect">
            <a:avLst/>
          </a:prstGeom>
        </p:spPr>
      </p:pic>
      <p:pic>
        <p:nvPicPr>
          <p:cNvPr id="20" name="Picture 19" descr="Apple-Fruit-Download-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4124" y="1208537"/>
            <a:ext cx="739064" cy="831202"/>
          </a:xfrm>
          <a:prstGeom prst="rect">
            <a:avLst/>
          </a:prstGeom>
        </p:spPr>
      </p:pic>
      <p:pic>
        <p:nvPicPr>
          <p:cNvPr id="21" name="Picture 20" descr="Apple-Fruit-Download-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5060" y="1137244"/>
            <a:ext cx="739064" cy="831202"/>
          </a:xfrm>
          <a:prstGeom prst="rect">
            <a:avLst/>
          </a:prstGeom>
        </p:spPr>
      </p:pic>
      <p:pic>
        <p:nvPicPr>
          <p:cNvPr id="22" name="Picture 21" descr="Apple-Fruit-Download-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7197" y="2420888"/>
            <a:ext cx="739064" cy="831202"/>
          </a:xfrm>
          <a:prstGeom prst="rect">
            <a:avLst/>
          </a:prstGeom>
        </p:spPr>
      </p:pic>
      <p:pic>
        <p:nvPicPr>
          <p:cNvPr id="23" name="Picture 22" descr="Apple-Fruit-Download-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8133" y="2351042"/>
            <a:ext cx="739064" cy="831202"/>
          </a:xfrm>
          <a:prstGeom prst="rect">
            <a:avLst/>
          </a:prstGeom>
        </p:spPr>
      </p:pic>
      <p:pic>
        <p:nvPicPr>
          <p:cNvPr id="24" name="Picture 23" descr="Apple-Fruit-Download-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8137" y="2093618"/>
            <a:ext cx="739064" cy="831202"/>
          </a:xfrm>
          <a:prstGeom prst="rect">
            <a:avLst/>
          </a:prstGeom>
        </p:spPr>
      </p:pic>
      <p:pic>
        <p:nvPicPr>
          <p:cNvPr id="25" name="Picture 24" descr="Apple-Fruit-Download-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1829670"/>
            <a:ext cx="739064" cy="831202"/>
          </a:xfrm>
          <a:prstGeom prst="rect">
            <a:avLst/>
          </a:prstGeom>
        </p:spPr>
      </p:pic>
      <p:pic>
        <p:nvPicPr>
          <p:cNvPr id="26" name="Picture 25" descr="Apple-Fruit-Download-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2281840"/>
            <a:ext cx="739064" cy="831202"/>
          </a:xfrm>
          <a:prstGeom prst="rect">
            <a:avLst/>
          </a:prstGeom>
        </p:spPr>
      </p:pic>
      <p:pic>
        <p:nvPicPr>
          <p:cNvPr id="27" name="Picture 26" descr="Apple-Fruit-Download-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2252" y="1519840"/>
            <a:ext cx="739064" cy="831202"/>
          </a:xfrm>
          <a:prstGeom prst="rect">
            <a:avLst/>
          </a:prstGeom>
        </p:spPr>
      </p:pic>
      <p:pic>
        <p:nvPicPr>
          <p:cNvPr id="28" name="Picture 27" descr="Apple-Fruit-Download-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3188" y="1312586"/>
            <a:ext cx="739064" cy="831202"/>
          </a:xfrm>
          <a:prstGeom prst="rect">
            <a:avLst/>
          </a:prstGeom>
        </p:spPr>
      </p:pic>
      <p:pic>
        <p:nvPicPr>
          <p:cNvPr id="29" name="Picture 28" descr="Apple-Fruit-Download-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2447890"/>
            <a:ext cx="739064" cy="831202"/>
          </a:xfrm>
          <a:prstGeom prst="rect">
            <a:avLst/>
          </a:prstGeom>
        </p:spPr>
      </p:pic>
      <p:pic>
        <p:nvPicPr>
          <p:cNvPr id="31" name="Picture 30" descr="Apple-Fruit-Download-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0474" y="1977787"/>
            <a:ext cx="739064" cy="831202"/>
          </a:xfrm>
          <a:prstGeom prst="rect">
            <a:avLst/>
          </a:prstGeom>
        </p:spPr>
      </p:pic>
      <p:pic>
        <p:nvPicPr>
          <p:cNvPr id="32" name="Picture 31" descr="Apple-Fruit-Download-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2591" y="1728187"/>
            <a:ext cx="739064" cy="831202"/>
          </a:xfrm>
          <a:prstGeom prst="rect">
            <a:avLst/>
          </a:prstGeom>
        </p:spPr>
      </p:pic>
      <p:pic>
        <p:nvPicPr>
          <p:cNvPr id="33" name="Picture 32" descr="Apple-Fruit-Download-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3477" y="1816046"/>
            <a:ext cx="739064" cy="831202"/>
          </a:xfrm>
          <a:prstGeom prst="rect">
            <a:avLst/>
          </a:prstGeom>
        </p:spPr>
      </p:pic>
      <p:pic>
        <p:nvPicPr>
          <p:cNvPr id="34" name="Picture 33" descr="Apple-Fruit-Download-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3656" y="1838988"/>
            <a:ext cx="739064" cy="83120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24136" y="116632"/>
            <a:ext cx="7917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rgbClr val="FF0000"/>
                </a:solidFill>
              </a:rPr>
              <a:t>COUNT AND COLOUR THE CORRECT ANSWER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214591" y="260648"/>
            <a:ext cx="8624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COUNT AND CIRCLE THE CORRECT NUMBER</a:t>
            </a:r>
          </a:p>
        </p:txBody>
      </p:sp>
      <p:pic>
        <p:nvPicPr>
          <p:cNvPr id="10" name="Content Placeholder 5" descr="PNG JEEP"/>
          <p:cNvPicPr>
            <a:picLocks noChangeAspect="1"/>
          </p:cNvPicPr>
          <p:nvPr/>
        </p:nvPicPr>
        <p:blipFill>
          <a:blip r:embed="rId3"/>
          <a:srcRect l="6582" t="7459" r="6196" b="10396"/>
          <a:stretch>
            <a:fillRect/>
          </a:stretch>
        </p:blipFill>
        <p:spPr>
          <a:xfrm>
            <a:off x="341208" y="1716389"/>
            <a:ext cx="1049695" cy="649997"/>
          </a:xfrm>
          <a:prstGeom prst="rect">
            <a:avLst/>
          </a:prstGeom>
        </p:spPr>
      </p:pic>
      <p:pic>
        <p:nvPicPr>
          <p:cNvPr id="30" name="Content Placeholder 29" descr="odm logo new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 l="3133" t="22000" r="8233" b="24533"/>
          <a:stretch>
            <a:fillRect/>
          </a:stretch>
        </p:blipFill>
        <p:spPr>
          <a:xfrm>
            <a:off x="6109970" y="5566410"/>
            <a:ext cx="2818765" cy="1290320"/>
          </a:xfrm>
          <a:prstGeom prst="rect">
            <a:avLst/>
          </a:prstGeom>
        </p:spPr>
      </p:pic>
      <p:pic>
        <p:nvPicPr>
          <p:cNvPr id="16" name="Content Placeholder 5" descr="PNG JEEP"/>
          <p:cNvPicPr>
            <a:picLocks noChangeAspect="1"/>
          </p:cNvPicPr>
          <p:nvPr/>
        </p:nvPicPr>
        <p:blipFill>
          <a:blip r:embed="rId3"/>
          <a:srcRect l="6582" t="7459" r="6196" b="10396"/>
          <a:stretch>
            <a:fillRect/>
          </a:stretch>
        </p:blipFill>
        <p:spPr>
          <a:xfrm>
            <a:off x="752927" y="1050931"/>
            <a:ext cx="1049695" cy="649997"/>
          </a:xfrm>
          <a:prstGeom prst="rect">
            <a:avLst/>
          </a:prstGeom>
        </p:spPr>
      </p:pic>
      <p:pic>
        <p:nvPicPr>
          <p:cNvPr id="17" name="Content Placeholder 5" descr="PNG JEEP"/>
          <p:cNvPicPr>
            <a:picLocks noChangeAspect="1"/>
          </p:cNvPicPr>
          <p:nvPr/>
        </p:nvPicPr>
        <p:blipFill>
          <a:blip r:embed="rId3"/>
          <a:srcRect l="6582" t="7459" r="6196" b="10396"/>
          <a:stretch>
            <a:fillRect/>
          </a:stretch>
        </p:blipFill>
        <p:spPr>
          <a:xfrm>
            <a:off x="5576396" y="1737850"/>
            <a:ext cx="1049695" cy="649997"/>
          </a:xfrm>
          <a:prstGeom prst="rect">
            <a:avLst/>
          </a:prstGeom>
        </p:spPr>
      </p:pic>
      <p:pic>
        <p:nvPicPr>
          <p:cNvPr id="18" name="Content Placeholder 5" descr="PNG JEEP"/>
          <p:cNvPicPr>
            <a:picLocks noChangeAspect="1"/>
          </p:cNvPicPr>
          <p:nvPr/>
        </p:nvPicPr>
        <p:blipFill>
          <a:blip r:embed="rId3"/>
          <a:srcRect l="6582" t="7459" r="6196" b="10396"/>
          <a:stretch>
            <a:fillRect/>
          </a:stretch>
        </p:blipFill>
        <p:spPr>
          <a:xfrm>
            <a:off x="4526701" y="1749677"/>
            <a:ext cx="1049695" cy="649997"/>
          </a:xfrm>
          <a:prstGeom prst="rect">
            <a:avLst/>
          </a:prstGeom>
        </p:spPr>
      </p:pic>
      <p:pic>
        <p:nvPicPr>
          <p:cNvPr id="26" name="Content Placeholder 5" descr="PNG JEEP"/>
          <p:cNvPicPr>
            <a:picLocks noChangeAspect="1"/>
          </p:cNvPicPr>
          <p:nvPr/>
        </p:nvPicPr>
        <p:blipFill>
          <a:blip r:embed="rId3"/>
          <a:srcRect l="6582" t="7459" r="6196" b="10396"/>
          <a:stretch>
            <a:fillRect/>
          </a:stretch>
        </p:blipFill>
        <p:spPr>
          <a:xfrm>
            <a:off x="3477006" y="1776576"/>
            <a:ext cx="1049695" cy="649997"/>
          </a:xfrm>
          <a:prstGeom prst="rect">
            <a:avLst/>
          </a:prstGeom>
        </p:spPr>
      </p:pic>
      <p:pic>
        <p:nvPicPr>
          <p:cNvPr id="28" name="Content Placeholder 5" descr="PNG JEEP"/>
          <p:cNvPicPr>
            <a:picLocks noChangeAspect="1"/>
          </p:cNvPicPr>
          <p:nvPr/>
        </p:nvPicPr>
        <p:blipFill>
          <a:blip r:embed="rId3"/>
          <a:srcRect l="6582" t="7459" r="6196" b="10396"/>
          <a:stretch>
            <a:fillRect/>
          </a:stretch>
        </p:blipFill>
        <p:spPr>
          <a:xfrm>
            <a:off x="2440598" y="1749677"/>
            <a:ext cx="1049695" cy="649997"/>
          </a:xfrm>
          <a:prstGeom prst="rect">
            <a:avLst/>
          </a:prstGeom>
        </p:spPr>
      </p:pic>
      <p:pic>
        <p:nvPicPr>
          <p:cNvPr id="29" name="Content Placeholder 5" descr="PNG JEEP"/>
          <p:cNvPicPr>
            <a:picLocks noChangeAspect="1"/>
          </p:cNvPicPr>
          <p:nvPr/>
        </p:nvPicPr>
        <p:blipFill>
          <a:blip r:embed="rId3"/>
          <a:srcRect l="6582" t="7459" r="6196" b="10396"/>
          <a:stretch>
            <a:fillRect/>
          </a:stretch>
        </p:blipFill>
        <p:spPr>
          <a:xfrm>
            <a:off x="1390903" y="1733033"/>
            <a:ext cx="1049695" cy="649997"/>
          </a:xfrm>
          <a:prstGeom prst="rect">
            <a:avLst/>
          </a:prstGeom>
        </p:spPr>
      </p:pic>
      <p:pic>
        <p:nvPicPr>
          <p:cNvPr id="31" name="Content Placeholder 5" descr="PNG JEEP"/>
          <p:cNvPicPr>
            <a:picLocks noChangeAspect="1"/>
          </p:cNvPicPr>
          <p:nvPr/>
        </p:nvPicPr>
        <p:blipFill>
          <a:blip r:embed="rId3"/>
          <a:srcRect l="6582" t="7459" r="6196" b="10396"/>
          <a:stretch>
            <a:fillRect/>
          </a:stretch>
        </p:blipFill>
        <p:spPr>
          <a:xfrm>
            <a:off x="2472610" y="2366385"/>
            <a:ext cx="1049695" cy="649997"/>
          </a:xfrm>
          <a:prstGeom prst="rect">
            <a:avLst/>
          </a:prstGeom>
        </p:spPr>
      </p:pic>
      <p:pic>
        <p:nvPicPr>
          <p:cNvPr id="32" name="Content Placeholder 5" descr="PNG JEEP"/>
          <p:cNvPicPr>
            <a:picLocks noChangeAspect="1"/>
          </p:cNvPicPr>
          <p:nvPr/>
        </p:nvPicPr>
        <p:blipFill>
          <a:blip r:embed="rId3"/>
          <a:srcRect l="6582" t="7459" r="6196" b="10396"/>
          <a:stretch>
            <a:fillRect/>
          </a:stretch>
        </p:blipFill>
        <p:spPr>
          <a:xfrm>
            <a:off x="3522305" y="2399674"/>
            <a:ext cx="1049695" cy="649997"/>
          </a:xfrm>
          <a:prstGeom prst="rect">
            <a:avLst/>
          </a:prstGeom>
        </p:spPr>
      </p:pic>
      <p:pic>
        <p:nvPicPr>
          <p:cNvPr id="33" name="Content Placeholder 5" descr="PNG JEEP"/>
          <p:cNvPicPr>
            <a:picLocks noChangeAspect="1"/>
          </p:cNvPicPr>
          <p:nvPr/>
        </p:nvPicPr>
        <p:blipFill>
          <a:blip r:embed="rId3"/>
          <a:srcRect l="6582" t="7459" r="6196" b="10396"/>
          <a:stretch>
            <a:fillRect/>
          </a:stretch>
        </p:blipFill>
        <p:spPr>
          <a:xfrm>
            <a:off x="4526701" y="2370572"/>
            <a:ext cx="1049695" cy="649997"/>
          </a:xfrm>
          <a:prstGeom prst="rect">
            <a:avLst/>
          </a:prstGeom>
        </p:spPr>
      </p:pic>
      <p:pic>
        <p:nvPicPr>
          <p:cNvPr id="34" name="Content Placeholder 5" descr="PNG JEEP"/>
          <p:cNvPicPr>
            <a:picLocks noChangeAspect="1"/>
          </p:cNvPicPr>
          <p:nvPr/>
        </p:nvPicPr>
        <p:blipFill>
          <a:blip r:embed="rId3"/>
          <a:srcRect l="6582" t="7459" r="6196" b="10396"/>
          <a:stretch>
            <a:fillRect/>
          </a:stretch>
        </p:blipFill>
        <p:spPr>
          <a:xfrm>
            <a:off x="5576396" y="2366386"/>
            <a:ext cx="1049695" cy="649997"/>
          </a:xfrm>
          <a:prstGeom prst="rect">
            <a:avLst/>
          </a:prstGeom>
        </p:spPr>
      </p:pic>
      <p:pic>
        <p:nvPicPr>
          <p:cNvPr id="35" name="Content Placeholder 5" descr="PNG JEEP"/>
          <p:cNvPicPr>
            <a:picLocks noChangeAspect="1"/>
          </p:cNvPicPr>
          <p:nvPr/>
        </p:nvPicPr>
        <p:blipFill>
          <a:blip r:embed="rId3"/>
          <a:srcRect l="6582" t="7459" r="6196" b="10396"/>
          <a:stretch>
            <a:fillRect/>
          </a:stretch>
        </p:blipFill>
        <p:spPr>
          <a:xfrm>
            <a:off x="2949522" y="1111597"/>
            <a:ext cx="1049695" cy="649997"/>
          </a:xfrm>
          <a:prstGeom prst="rect">
            <a:avLst/>
          </a:prstGeom>
        </p:spPr>
      </p:pic>
      <p:pic>
        <p:nvPicPr>
          <p:cNvPr id="36" name="Content Placeholder 5" descr="PNG JEEP"/>
          <p:cNvPicPr>
            <a:picLocks noChangeAspect="1"/>
          </p:cNvPicPr>
          <p:nvPr/>
        </p:nvPicPr>
        <p:blipFill>
          <a:blip r:embed="rId3"/>
          <a:srcRect l="6582" t="7459" r="6196" b="10396"/>
          <a:stretch>
            <a:fillRect/>
          </a:stretch>
        </p:blipFill>
        <p:spPr>
          <a:xfrm>
            <a:off x="371464" y="2350371"/>
            <a:ext cx="1049695" cy="649997"/>
          </a:xfrm>
          <a:prstGeom prst="rect">
            <a:avLst/>
          </a:prstGeom>
        </p:spPr>
      </p:pic>
      <p:pic>
        <p:nvPicPr>
          <p:cNvPr id="37" name="Content Placeholder 5" descr="PNG JEEP"/>
          <p:cNvPicPr>
            <a:picLocks noChangeAspect="1"/>
          </p:cNvPicPr>
          <p:nvPr/>
        </p:nvPicPr>
        <p:blipFill>
          <a:blip r:embed="rId3"/>
          <a:srcRect l="6582" t="7459" r="6196" b="10396"/>
          <a:stretch>
            <a:fillRect/>
          </a:stretch>
        </p:blipFill>
        <p:spPr>
          <a:xfrm>
            <a:off x="1431400" y="2350372"/>
            <a:ext cx="1049695" cy="649997"/>
          </a:xfrm>
          <a:prstGeom prst="rect">
            <a:avLst/>
          </a:prstGeom>
        </p:spPr>
      </p:pic>
      <p:pic>
        <p:nvPicPr>
          <p:cNvPr id="38" name="Content Placeholder 16" descr="PNG BOY11"/>
          <p:cNvPicPr>
            <a:picLocks noGrp="1" noChangeAspect="1"/>
          </p:cNvPicPr>
          <p:nvPr>
            <p:ph sz="half" idx="1"/>
          </p:nvPr>
        </p:nvPicPr>
        <p:blipFill>
          <a:blip r:embed="rId5"/>
          <a:srcRect l="14467" r="10722"/>
          <a:stretch>
            <a:fillRect/>
          </a:stretch>
        </p:blipFill>
        <p:spPr>
          <a:xfrm>
            <a:off x="7435547" y="3000368"/>
            <a:ext cx="1296098" cy="2586928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371464" y="4221088"/>
            <a:ext cx="1431158" cy="864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solidFill>
                  <a:sysClr val="windowText" lastClr="000000"/>
                </a:solidFill>
              </a:rPr>
              <a:t>17</a:t>
            </a:r>
          </a:p>
        </p:txBody>
      </p:sp>
      <p:sp>
        <p:nvSpPr>
          <p:cNvPr id="20" name="Oval 19"/>
          <p:cNvSpPr/>
          <p:nvPr/>
        </p:nvSpPr>
        <p:spPr>
          <a:xfrm>
            <a:off x="3331573" y="4221088"/>
            <a:ext cx="1431158" cy="864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solidFill>
                  <a:sysClr val="windowText" lastClr="000000"/>
                </a:solidFill>
              </a:rPr>
              <a:t>14</a:t>
            </a:r>
          </a:p>
        </p:txBody>
      </p:sp>
      <p:sp>
        <p:nvSpPr>
          <p:cNvPr id="21" name="Oval 20"/>
          <p:cNvSpPr/>
          <p:nvPr/>
        </p:nvSpPr>
        <p:spPr>
          <a:xfrm>
            <a:off x="6101243" y="4257802"/>
            <a:ext cx="1431158" cy="864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solidFill>
                  <a:sysClr val="windowText" lastClr="000000"/>
                </a:solidFill>
              </a:rPr>
              <a:t>20</a:t>
            </a:r>
          </a:p>
        </p:txBody>
      </p:sp>
      <p:pic>
        <p:nvPicPr>
          <p:cNvPr id="23" name="Content Placeholder 5" descr="PNG JEEP"/>
          <p:cNvPicPr>
            <a:picLocks noChangeAspect="1"/>
          </p:cNvPicPr>
          <p:nvPr/>
        </p:nvPicPr>
        <p:blipFill>
          <a:blip r:embed="rId3"/>
          <a:srcRect l="6582" t="7459" r="6196" b="10396"/>
          <a:stretch>
            <a:fillRect/>
          </a:stretch>
        </p:blipFill>
        <p:spPr>
          <a:xfrm>
            <a:off x="1835696" y="1070279"/>
            <a:ext cx="1049695" cy="649997"/>
          </a:xfrm>
          <a:prstGeom prst="rect">
            <a:avLst/>
          </a:prstGeom>
        </p:spPr>
      </p:pic>
      <p:pic>
        <p:nvPicPr>
          <p:cNvPr id="24" name="Content Placeholder 5" descr="PNG JEEP"/>
          <p:cNvPicPr>
            <a:picLocks noChangeAspect="1"/>
          </p:cNvPicPr>
          <p:nvPr/>
        </p:nvPicPr>
        <p:blipFill>
          <a:blip r:embed="rId3"/>
          <a:srcRect l="6582" t="7459" r="6196" b="10396"/>
          <a:stretch>
            <a:fillRect/>
          </a:stretch>
        </p:blipFill>
        <p:spPr>
          <a:xfrm>
            <a:off x="4062365" y="1066392"/>
            <a:ext cx="1049695" cy="649997"/>
          </a:xfrm>
          <a:prstGeom prst="rect">
            <a:avLst/>
          </a:prstGeom>
        </p:spPr>
      </p:pic>
      <p:pic>
        <p:nvPicPr>
          <p:cNvPr id="25" name="Content Placeholder 5" descr="PNG JEEP"/>
          <p:cNvPicPr>
            <a:picLocks noChangeAspect="1"/>
          </p:cNvPicPr>
          <p:nvPr/>
        </p:nvPicPr>
        <p:blipFill>
          <a:blip r:embed="rId3"/>
          <a:srcRect l="6582" t="7459" r="6196" b="10396"/>
          <a:stretch>
            <a:fillRect/>
          </a:stretch>
        </p:blipFill>
        <p:spPr>
          <a:xfrm>
            <a:off x="5148064" y="1087853"/>
            <a:ext cx="1049695" cy="6499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5079" y="-2780770"/>
            <a:ext cx="4414529" cy="1644019"/>
          </a:xfrm>
        </p:spPr>
        <p:txBody>
          <a:bodyPr/>
          <a:lstStyle/>
          <a:p>
            <a:endParaRPr lang="en-IN" b="1"/>
          </a:p>
        </p:txBody>
      </p:sp>
      <p:pic>
        <p:nvPicPr>
          <p:cNvPr id="1026" name="Picture 2" descr="C:\Users\user\Downloads\New Doc 2021-06-28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88" y="1196752"/>
            <a:ext cx="526067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63060" y="33221"/>
            <a:ext cx="1844643" cy="9475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IN" sz="2400" b="1" dirty="0">
                <a:solidFill>
                  <a:schemeClr val="tx1"/>
                </a:solidFill>
              </a:rPr>
              <a:t>CW</a:t>
            </a:r>
          </a:p>
          <a:p>
            <a:pPr algn="ctr"/>
            <a:r>
              <a:rPr lang="en-IN" sz="2400" b="1" dirty="0">
                <a:solidFill>
                  <a:schemeClr val="tx1"/>
                </a:solidFill>
              </a:rPr>
              <a:t>30/6/21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>
                <a:solidFill>
                  <a:srgbClr val="FF0000"/>
                </a:solidFill>
              </a:rPr>
              <a:t>  BK </a:t>
            </a:r>
            <a:r>
              <a:rPr lang="en-IN" b="1">
                <a:solidFill>
                  <a:srgbClr val="FF0000"/>
                </a:solidFill>
              </a:rPr>
              <a:t>PG 3</a:t>
            </a:r>
            <a:r>
              <a:rPr lang="en-GB" b="1">
                <a:solidFill>
                  <a:srgbClr val="FF0000"/>
                </a:solidFill>
              </a:rPr>
              <a:t>9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8" name="Content Placeholder 29" descr="odm logo new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3133" t="22000" r="8233" b="24533"/>
          <a:stretch>
            <a:fillRect/>
          </a:stretch>
        </p:blipFill>
        <p:spPr>
          <a:xfrm>
            <a:off x="6588224" y="5785336"/>
            <a:ext cx="2340511" cy="10713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E7C4D5-725F-D543-B708-74827E7CBEAC}"/>
              </a:ext>
            </a:extLst>
          </p:cNvPr>
          <p:cNvSpPr txBox="1"/>
          <p:nvPr/>
        </p:nvSpPr>
        <p:spPr>
          <a:xfrm>
            <a:off x="3658505" y="251301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2711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32385" y="4098290"/>
            <a:ext cx="8926830" cy="26403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5"/>
          <p:cNvSpPr txBox="1"/>
          <p:nvPr/>
        </p:nvSpPr>
        <p:spPr>
          <a:xfrm>
            <a:off x="32385" y="2402205"/>
            <a:ext cx="8927465" cy="212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lang="en-US" sz="400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80</Words>
  <Application>Microsoft Office PowerPoint</Application>
  <PresentationFormat>On-screen Show (4:3)</PresentationFormat>
  <Paragraphs>32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919178685566</cp:lastModifiedBy>
  <cp:revision>46</cp:revision>
  <dcterms:created xsi:type="dcterms:W3CDTF">2020-07-10T05:57:00Z</dcterms:created>
  <dcterms:modified xsi:type="dcterms:W3CDTF">2021-06-29T05:27:00Z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