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97" r:id="rId3"/>
    <p:sldId id="298" r:id="rId4"/>
    <p:sldId id="299" r:id="rId5"/>
    <p:sldId id="300" r:id="rId6"/>
    <p:sldId id="276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A161"/>
    <a:srgbClr val="FF8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tableStyles" Target="tableStyles.xml" /><Relationship Id="rId5" Type="http://schemas.openxmlformats.org/officeDocument/2006/relationships/slide" Target="slides/slide4.xml" /><Relationship Id="rId10" Type="http://schemas.openxmlformats.org/officeDocument/2006/relationships/theme" Target="theme/theme1.xml" /><Relationship Id="rId4" Type="http://schemas.openxmlformats.org/officeDocument/2006/relationships/slide" Target="slides/slide3.xml" /><Relationship Id="rId9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1A8144-D9B7-43E5-A538-4966108D0D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D085735-38A7-441B-8541-B6812AB8CD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336777-4C37-474D-A53D-44CCB64B54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308B3-4B4F-4DD9-A4EF-AB190B62E801}" type="datetimeFigureOut">
              <a:rPr lang="en-US" smtClean="0"/>
              <a:t>7/24/2021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E1F764-2136-4E80-8AC8-3A4804CD9D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19EB8F-DB95-4586-BC4E-51B71CCF6B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9B836-32B0-43DA-AEFB-6AF2DD541C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63999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20B051-7F04-48C4-A326-703B085F0C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A0A12B-4521-4489-90F7-6B879CCE03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D98EF6-D7FF-4B97-8760-F145432C7E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308B3-4B4F-4DD9-A4EF-AB190B62E801}" type="datetimeFigureOut">
              <a:rPr lang="en-US" smtClean="0"/>
              <a:t>7/24/2021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D58A9D-1751-4343-88CE-807A558045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FA05F0-43EA-4B74-9764-926BD3FE19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9B836-32B0-43DA-AEFB-6AF2DD541C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59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F98EC3B-D589-4F9F-B1FB-E4AC2863ABE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AB5416-4C25-4120-8856-4ECE60BED6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436E1B-6C8A-47AD-AF32-1EF973259F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308B3-4B4F-4DD9-A4EF-AB190B62E801}" type="datetimeFigureOut">
              <a:rPr lang="en-US" smtClean="0"/>
              <a:t>7/24/2021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00008F-B2BB-4085-B896-B65C038EDA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6208E9-7129-4194-B68B-A2C94DA936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9B836-32B0-43DA-AEFB-6AF2DD541C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875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55B9C3-D4B4-4DCC-B6DC-9C0B837E58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ADE57A-DD9B-4233-8197-5C4BBC65C2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7DEBE0-54B0-4A85-9282-AC5256A52A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308B3-4B4F-4DD9-A4EF-AB190B62E801}" type="datetimeFigureOut">
              <a:rPr lang="en-US" smtClean="0"/>
              <a:t>7/24/2021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9C8592-51AD-4A83-B169-A14874D138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E4DA08-1B32-4DCE-85C9-B869268D4B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9B836-32B0-43DA-AEFB-6AF2DD541C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27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C52FFA-794C-4BF8-A069-A8190F4F09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C1C2AE-365A-4E68-AF5D-B2AD205580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412129-21F0-4435-ACB9-86D414627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308B3-4B4F-4DD9-A4EF-AB190B62E801}" type="datetimeFigureOut">
              <a:rPr lang="en-US" smtClean="0"/>
              <a:t>7/24/2021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9B04E3-FE49-4E1B-8E00-B44CCF0561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4229A9-1558-42E5-BCCF-E48D87B488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9B836-32B0-43DA-AEFB-6AF2DD541C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7246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E8FEE8-149E-4667-A297-DFA52A0F1E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7DDF3F-FC5F-4926-9DD3-9731825A30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6F61AD-0498-41A7-A26C-57F7D0CC04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DC6B9B-FC99-42E9-AEA8-5E182794A3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308B3-4B4F-4DD9-A4EF-AB190B62E801}" type="datetimeFigureOut">
              <a:rPr lang="en-US" smtClean="0"/>
              <a:t>7/24/2021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9FADC1-76B5-49EE-899C-D1FB69EAD9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969B2D-D9C3-47B9-9687-DBBFF9DED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9B836-32B0-43DA-AEFB-6AF2DD541C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039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60818E-02BE-4069-9937-6AC7769412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4589DC-D72F-46D3-8747-86C62ED8A0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D055A6-96E0-4C33-85AA-06A499EFC1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771BC88-FCF5-408B-B16F-B13B88D167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20EB2D1-4EEA-42BD-8E99-7D8483C5D2E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DAC61E-06E7-4B28-9899-A0AD705308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308B3-4B4F-4DD9-A4EF-AB190B62E801}" type="datetimeFigureOut">
              <a:rPr lang="en-US" smtClean="0"/>
              <a:t>7/24/2021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EB6760F-09DB-4D28-B761-D9CF73C8EF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C5117AB-43BE-4391-BF1F-A28024ACD4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9B836-32B0-43DA-AEFB-6AF2DD541C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402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A7C0E2-5005-4CCB-8FC7-EA54273E30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FC2FBE9-3502-424A-B524-99E92F36B1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308B3-4B4F-4DD9-A4EF-AB190B62E801}" type="datetimeFigureOut">
              <a:rPr lang="en-US" smtClean="0"/>
              <a:t>7/24/2021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43F4649-2B59-4F39-8FC6-A1247E343D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5E1B111-9528-4D63-B887-09CC92EA9E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9B836-32B0-43DA-AEFB-6AF2DD541C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506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DEEE91D-EA2D-453B-A7FD-0B8DA2FCB0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308B3-4B4F-4DD9-A4EF-AB190B62E801}" type="datetimeFigureOut">
              <a:rPr lang="en-US" smtClean="0"/>
              <a:t>7/24/2021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27BF458-07FC-460F-A0BF-48A298F845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55BE0F-E54C-48B0-AC32-6FBFB01532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9B836-32B0-43DA-AEFB-6AF2DD541C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301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FB761A-5C47-4F0F-B653-623D711DFE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27A550-F06B-4DD3-8CAC-C455B51438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A94960-5282-43CB-A1CB-F51975D53C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317463-F85B-4B57-BEC3-8B6525F4DB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308B3-4B4F-4DD9-A4EF-AB190B62E801}" type="datetimeFigureOut">
              <a:rPr lang="en-US" smtClean="0"/>
              <a:t>7/24/2021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5BD349-A3AA-4748-BF74-6AABDEDD6E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BB5772-00FA-4BAF-9CAE-7515E14B4A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9B836-32B0-43DA-AEFB-6AF2DD541C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213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DE6BC9-2DE0-4BE3-936F-8735262AE7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E8E753C-EF24-40C2-A5A8-4A32073D1B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7A2C9F-F1B1-4E94-B431-4AA49382B5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3BB2E1-1244-4A6A-9C6B-BF282F6ED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308B3-4B4F-4DD9-A4EF-AB190B62E801}" type="datetimeFigureOut">
              <a:rPr lang="en-US" smtClean="0"/>
              <a:t>7/24/2021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FBDC00-5B67-47EB-9977-A5C37D22D3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1226B7-4949-443E-B8DD-EC7F2C947B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9B836-32B0-43DA-AEFB-6AF2DD541C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195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B36FB09-8B36-4010-AB8F-9AD3A6C64C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8AFDED-05D4-402C-BAD6-87D39983F1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0C91A1-D946-414C-AA86-950F30C4B5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9308B3-4B4F-4DD9-A4EF-AB190B62E801}" type="datetimeFigureOut">
              <a:rPr lang="en-US" smtClean="0"/>
              <a:t>7/24/2021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831EC0-A748-4008-BC83-BBC1C8FC02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B9D1D4-0ACF-4AB6-AFE6-D6A72BE4D5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69B836-32B0-43DA-AEFB-6AF2DD541C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309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fif" /><Relationship Id="rId13" Type="http://schemas.openxmlformats.org/officeDocument/2006/relationships/image" Target="../media/image12.jfif" /><Relationship Id="rId18" Type="http://schemas.openxmlformats.org/officeDocument/2006/relationships/image" Target="../media/image17.jfif" /><Relationship Id="rId3" Type="http://schemas.openxmlformats.org/officeDocument/2006/relationships/image" Target="../media/image2.jpg" /><Relationship Id="rId21" Type="http://schemas.openxmlformats.org/officeDocument/2006/relationships/image" Target="../media/image20.jfif" /><Relationship Id="rId7" Type="http://schemas.openxmlformats.org/officeDocument/2006/relationships/image" Target="../media/image6.jfif" /><Relationship Id="rId12" Type="http://schemas.openxmlformats.org/officeDocument/2006/relationships/image" Target="../media/image11.jfif" /><Relationship Id="rId17" Type="http://schemas.openxmlformats.org/officeDocument/2006/relationships/image" Target="../media/image16.jfif" /><Relationship Id="rId2" Type="http://schemas.openxmlformats.org/officeDocument/2006/relationships/image" Target="../media/image1.png" /><Relationship Id="rId16" Type="http://schemas.openxmlformats.org/officeDocument/2006/relationships/image" Target="../media/image15.jfif" /><Relationship Id="rId20" Type="http://schemas.openxmlformats.org/officeDocument/2006/relationships/image" Target="../media/image19.jfif" /><Relationship Id="rId1" Type="http://schemas.openxmlformats.org/officeDocument/2006/relationships/slideLayout" Target="../slideLayouts/slideLayout2.xml" /><Relationship Id="rId6" Type="http://schemas.openxmlformats.org/officeDocument/2006/relationships/image" Target="../media/image5.jfif" /><Relationship Id="rId11" Type="http://schemas.openxmlformats.org/officeDocument/2006/relationships/image" Target="../media/image10.jfif" /><Relationship Id="rId5" Type="http://schemas.openxmlformats.org/officeDocument/2006/relationships/image" Target="../media/image4.jfif" /><Relationship Id="rId15" Type="http://schemas.openxmlformats.org/officeDocument/2006/relationships/image" Target="../media/image14.jfif" /><Relationship Id="rId23" Type="http://schemas.openxmlformats.org/officeDocument/2006/relationships/image" Target="../media/image22.jfif" /><Relationship Id="rId10" Type="http://schemas.openxmlformats.org/officeDocument/2006/relationships/image" Target="../media/image9.jfif" /><Relationship Id="rId19" Type="http://schemas.openxmlformats.org/officeDocument/2006/relationships/image" Target="../media/image18.jfif" /><Relationship Id="rId4" Type="http://schemas.openxmlformats.org/officeDocument/2006/relationships/image" Target="../media/image3.png" /><Relationship Id="rId9" Type="http://schemas.openxmlformats.org/officeDocument/2006/relationships/image" Target="../media/image8.jfif" /><Relationship Id="rId14" Type="http://schemas.openxmlformats.org/officeDocument/2006/relationships/image" Target="../media/image13.jfif" /><Relationship Id="rId22" Type="http://schemas.openxmlformats.org/officeDocument/2006/relationships/image" Target="../media/image21.jfif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fif" /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2.xml" /><Relationship Id="rId5" Type="http://schemas.openxmlformats.org/officeDocument/2006/relationships/image" Target="../media/image25.jfif" /><Relationship Id="rId4" Type="http://schemas.openxmlformats.org/officeDocument/2006/relationships/image" Target="../media/image24.jfif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 /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odm logo new"/>
          <p:cNvPicPr>
            <a:picLocks noChangeAspect="1"/>
          </p:cNvPicPr>
          <p:nvPr/>
        </p:nvPicPr>
        <p:blipFill>
          <a:blip r:embed="rId2"/>
          <a:srcRect l="3133" t="22000" r="8233" b="24533"/>
          <a:stretch>
            <a:fillRect/>
          </a:stretch>
        </p:blipFill>
        <p:spPr>
          <a:xfrm>
            <a:off x="271570" y="116878"/>
            <a:ext cx="3073038" cy="1304290"/>
          </a:xfrm>
          <a:prstGeom prst="rect">
            <a:avLst/>
          </a:prstGeom>
        </p:spPr>
      </p:pic>
      <p:sp>
        <p:nvSpPr>
          <p:cNvPr id="3" name="Text Box 2"/>
          <p:cNvSpPr txBox="1"/>
          <p:nvPr/>
        </p:nvSpPr>
        <p:spPr>
          <a:xfrm>
            <a:off x="856025" y="1642745"/>
            <a:ext cx="856349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>
                <a:solidFill>
                  <a:srgbClr val="FF0000"/>
                </a:solidFill>
              </a:rPr>
              <a:t>WELCOME TO ON LINE CLASS</a:t>
            </a:r>
          </a:p>
        </p:txBody>
      </p:sp>
      <p:sp>
        <p:nvSpPr>
          <p:cNvPr id="4" name="Text Box 3"/>
          <p:cNvSpPr txBox="1"/>
          <p:nvPr/>
        </p:nvSpPr>
        <p:spPr>
          <a:xfrm>
            <a:off x="3196318" y="2787652"/>
            <a:ext cx="814929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CLASS-UKG</a:t>
            </a:r>
          </a:p>
          <a:p>
            <a:r>
              <a:rPr lang="en-US" sz="3200" b="1" dirty="0"/>
              <a:t>SUBJECT-MATHS</a:t>
            </a:r>
          </a:p>
          <a:p>
            <a:r>
              <a:rPr lang="en-US" sz="3200" b="1" dirty="0"/>
              <a:t>TOPIC- NUMBER AND NUMBER </a:t>
            </a:r>
          </a:p>
          <a:p>
            <a:r>
              <a:rPr lang="en-US" sz="3200" b="1" dirty="0"/>
              <a:t>             NAMES 21-50(ONCE AGAIN)</a:t>
            </a:r>
          </a:p>
          <a:p>
            <a:r>
              <a:rPr lang="en-US" sz="3200" b="1" dirty="0"/>
              <a:t>                 (DATE-26.7.21)</a:t>
            </a:r>
          </a:p>
          <a:p>
            <a:r>
              <a:rPr lang="en-US" sz="3200" b="1" dirty="0"/>
              <a:t>            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odm logo new">
            <a:extLst>
              <a:ext uri="{FF2B5EF4-FFF2-40B4-BE49-F238E27FC236}">
                <a16:creationId xmlns:a16="http://schemas.microsoft.com/office/drawing/2014/main" id="{5F438BC9-7932-47E8-B87E-AAA51D00826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133" t="22000" r="8233" b="24533"/>
          <a:stretch>
            <a:fillRect/>
          </a:stretch>
        </p:blipFill>
        <p:spPr>
          <a:xfrm>
            <a:off x="9420225" y="5511433"/>
            <a:ext cx="2600325" cy="1251317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9725C154-7AB1-49ED-89F4-66FD2ECC7FD3}"/>
              </a:ext>
            </a:extLst>
          </p:cNvPr>
          <p:cNvSpPr txBox="1"/>
          <p:nvPr/>
        </p:nvSpPr>
        <p:spPr>
          <a:xfrm>
            <a:off x="161925" y="138112"/>
            <a:ext cx="88963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Count forward and say the missing numbers: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6301BB9-7273-41EF-9D72-FEED6137D6B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0317"/>
          <a:stretch/>
        </p:blipFill>
        <p:spPr>
          <a:xfrm>
            <a:off x="466725" y="1023556"/>
            <a:ext cx="1312253" cy="885826"/>
          </a:xfrm>
          <a:prstGeom prst="rect">
            <a:avLst/>
          </a:prstGeom>
        </p:spPr>
      </p:pic>
      <p:grpSp>
        <p:nvGrpSpPr>
          <p:cNvPr id="16" name="Group 15">
            <a:extLst>
              <a:ext uri="{FF2B5EF4-FFF2-40B4-BE49-F238E27FC236}">
                <a16:creationId xmlns:a16="http://schemas.microsoft.com/office/drawing/2014/main" id="{38A89778-1E27-4BE1-9390-5F44A9D1702B}"/>
              </a:ext>
            </a:extLst>
          </p:cNvPr>
          <p:cNvGrpSpPr/>
          <p:nvPr/>
        </p:nvGrpSpPr>
        <p:grpSpPr>
          <a:xfrm>
            <a:off x="1778978" y="1082723"/>
            <a:ext cx="4633548" cy="826659"/>
            <a:chOff x="1704974" y="1125970"/>
            <a:chExt cx="4633548" cy="826659"/>
          </a:xfrm>
        </p:grpSpPr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B1ACC4A8-784D-4BD0-B1AC-613BB2AEC0E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0295" t="1" r="9428" b="5691"/>
            <a:stretch/>
          </p:blipFill>
          <p:spPr>
            <a:xfrm>
              <a:off x="1704974" y="1125970"/>
              <a:ext cx="1162051" cy="826659"/>
            </a:xfrm>
            <a:prstGeom prst="rect">
              <a:avLst/>
            </a:prstGeom>
          </p:spPr>
        </p:pic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7B54F7CC-A818-4B4E-8C92-C2407E14FD7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0295" t="1" r="9428" b="5691"/>
            <a:stretch/>
          </p:blipFill>
          <p:spPr>
            <a:xfrm>
              <a:off x="2867025" y="1125970"/>
              <a:ext cx="1162051" cy="826659"/>
            </a:xfrm>
            <a:prstGeom prst="rect">
              <a:avLst/>
            </a:prstGeom>
          </p:spPr>
        </p:pic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C5501D53-5651-4FA9-AC8A-2F5F761804D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0295" t="1" r="9428" b="5691"/>
            <a:stretch/>
          </p:blipFill>
          <p:spPr>
            <a:xfrm>
              <a:off x="4029076" y="1125970"/>
              <a:ext cx="1162051" cy="826659"/>
            </a:xfrm>
            <a:prstGeom prst="rect">
              <a:avLst/>
            </a:prstGeom>
          </p:spPr>
        </p:pic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EBADB7FE-D4BA-49B0-9A29-0C84E7A1DAB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0295" t="1" r="9428" b="5691"/>
            <a:stretch/>
          </p:blipFill>
          <p:spPr>
            <a:xfrm>
              <a:off x="5176471" y="1125970"/>
              <a:ext cx="1162051" cy="826659"/>
            </a:xfrm>
            <a:prstGeom prst="rect">
              <a:avLst/>
            </a:prstGeom>
          </p:spPr>
        </p:pic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E0D0F92A-B696-4E81-B6F8-44C4F88CE673}"/>
              </a:ext>
            </a:extLst>
          </p:cNvPr>
          <p:cNvGrpSpPr/>
          <p:nvPr/>
        </p:nvGrpSpPr>
        <p:grpSpPr>
          <a:xfrm>
            <a:off x="4002699" y="4064807"/>
            <a:ext cx="4633548" cy="826659"/>
            <a:chOff x="1704974" y="1125970"/>
            <a:chExt cx="4633548" cy="826659"/>
          </a:xfrm>
        </p:grpSpPr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E89DD012-237F-423E-AB62-E3AE5153FB4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0295" t="1" r="9428" b="5691"/>
            <a:stretch/>
          </p:blipFill>
          <p:spPr>
            <a:xfrm>
              <a:off x="1704974" y="1125970"/>
              <a:ext cx="1162051" cy="826659"/>
            </a:xfrm>
            <a:prstGeom prst="rect">
              <a:avLst/>
            </a:prstGeom>
          </p:spPr>
        </p:pic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2DC01E90-B7DE-41EA-802D-EEF5A00A5B9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0295" t="1" r="9428" b="5691"/>
            <a:stretch/>
          </p:blipFill>
          <p:spPr>
            <a:xfrm>
              <a:off x="2867025" y="1125970"/>
              <a:ext cx="1162051" cy="826659"/>
            </a:xfrm>
            <a:prstGeom prst="rect">
              <a:avLst/>
            </a:prstGeom>
          </p:spPr>
        </p:pic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0D6ABC94-8345-401A-B586-ACCB9AD9D0E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0295" t="1" r="9428" b="5691"/>
            <a:stretch/>
          </p:blipFill>
          <p:spPr>
            <a:xfrm>
              <a:off x="4029076" y="1125970"/>
              <a:ext cx="1162051" cy="826659"/>
            </a:xfrm>
            <a:prstGeom prst="rect">
              <a:avLst/>
            </a:prstGeom>
          </p:spPr>
        </p:pic>
        <p:pic>
          <p:nvPicPr>
            <p:cNvPr id="21" name="Picture 20">
              <a:extLst>
                <a:ext uri="{FF2B5EF4-FFF2-40B4-BE49-F238E27FC236}">
                  <a16:creationId xmlns:a16="http://schemas.microsoft.com/office/drawing/2014/main" id="{A77B118E-BF13-4678-A7D0-65944948903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0295" t="1" r="9428" b="5691"/>
            <a:stretch/>
          </p:blipFill>
          <p:spPr>
            <a:xfrm>
              <a:off x="5176471" y="1125970"/>
              <a:ext cx="1162051" cy="826659"/>
            </a:xfrm>
            <a:prstGeom prst="rect">
              <a:avLst/>
            </a:prstGeom>
          </p:spPr>
        </p:pic>
      </p:grpSp>
      <p:pic>
        <p:nvPicPr>
          <p:cNvPr id="22" name="Picture 21">
            <a:extLst>
              <a:ext uri="{FF2B5EF4-FFF2-40B4-BE49-F238E27FC236}">
                <a16:creationId xmlns:a16="http://schemas.microsoft.com/office/drawing/2014/main" id="{C7EE3F60-A1CB-4782-A24B-AA2559F9487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0317"/>
          <a:stretch/>
        </p:blipFill>
        <p:spPr>
          <a:xfrm>
            <a:off x="466725" y="2543174"/>
            <a:ext cx="1312253" cy="885826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80A48CD4-D2C9-421A-8C49-D58BD9E67FBD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95" t="1" r="9428" b="5691"/>
          <a:stretch/>
        </p:blipFill>
        <p:spPr>
          <a:xfrm>
            <a:off x="8612830" y="4101285"/>
            <a:ext cx="1162051" cy="826659"/>
          </a:xfrm>
          <a:prstGeom prst="rect">
            <a:avLst/>
          </a:prstGeom>
        </p:spPr>
      </p:pic>
      <p:grpSp>
        <p:nvGrpSpPr>
          <p:cNvPr id="28" name="Group 27">
            <a:extLst>
              <a:ext uri="{FF2B5EF4-FFF2-40B4-BE49-F238E27FC236}">
                <a16:creationId xmlns:a16="http://schemas.microsoft.com/office/drawing/2014/main" id="{86E9292C-12A0-4F4F-85FD-380B3ABD5690}"/>
              </a:ext>
            </a:extLst>
          </p:cNvPr>
          <p:cNvGrpSpPr/>
          <p:nvPr/>
        </p:nvGrpSpPr>
        <p:grpSpPr>
          <a:xfrm>
            <a:off x="4103080" y="2602341"/>
            <a:ext cx="2309446" cy="826659"/>
            <a:chOff x="4103080" y="2602341"/>
            <a:chExt cx="2309446" cy="826659"/>
          </a:xfrm>
        </p:grpSpPr>
        <p:pic>
          <p:nvPicPr>
            <p:cNvPr id="26" name="Picture 25">
              <a:extLst>
                <a:ext uri="{FF2B5EF4-FFF2-40B4-BE49-F238E27FC236}">
                  <a16:creationId xmlns:a16="http://schemas.microsoft.com/office/drawing/2014/main" id="{287740F2-9A4B-430F-9E3C-09E119D60CB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0295" t="1" r="9428" b="5691"/>
            <a:stretch/>
          </p:blipFill>
          <p:spPr>
            <a:xfrm>
              <a:off x="4103080" y="2602341"/>
              <a:ext cx="1162051" cy="826659"/>
            </a:xfrm>
            <a:prstGeom prst="rect">
              <a:avLst/>
            </a:prstGeom>
          </p:spPr>
        </p:pic>
        <p:pic>
          <p:nvPicPr>
            <p:cNvPr id="27" name="Picture 26">
              <a:extLst>
                <a:ext uri="{FF2B5EF4-FFF2-40B4-BE49-F238E27FC236}">
                  <a16:creationId xmlns:a16="http://schemas.microsoft.com/office/drawing/2014/main" id="{EB2B8F1B-D4BC-4031-95EE-F46820F6F02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0295" t="1" r="9428" b="5691"/>
            <a:stretch/>
          </p:blipFill>
          <p:spPr>
            <a:xfrm>
              <a:off x="5250475" y="2602341"/>
              <a:ext cx="1162051" cy="826659"/>
            </a:xfrm>
            <a:prstGeom prst="rect">
              <a:avLst/>
            </a:prstGeom>
          </p:spPr>
        </p:pic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CEA39AE0-4226-4D03-8641-C731D513B0A4}"/>
              </a:ext>
            </a:extLst>
          </p:cNvPr>
          <p:cNvGrpSpPr/>
          <p:nvPr/>
        </p:nvGrpSpPr>
        <p:grpSpPr>
          <a:xfrm>
            <a:off x="6334129" y="2602341"/>
            <a:ext cx="2309446" cy="826659"/>
            <a:chOff x="4103080" y="2602341"/>
            <a:chExt cx="2309446" cy="826659"/>
          </a:xfrm>
        </p:grpSpPr>
        <p:pic>
          <p:nvPicPr>
            <p:cNvPr id="30" name="Picture 29">
              <a:extLst>
                <a:ext uri="{FF2B5EF4-FFF2-40B4-BE49-F238E27FC236}">
                  <a16:creationId xmlns:a16="http://schemas.microsoft.com/office/drawing/2014/main" id="{DE1DFD33-73A7-4C78-B2B5-F0DD87F72F2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0295" t="1" r="9428" b="5691"/>
            <a:stretch/>
          </p:blipFill>
          <p:spPr>
            <a:xfrm>
              <a:off x="4103080" y="2602341"/>
              <a:ext cx="1162051" cy="826659"/>
            </a:xfrm>
            <a:prstGeom prst="rect">
              <a:avLst/>
            </a:prstGeom>
          </p:spPr>
        </p:pic>
        <p:pic>
          <p:nvPicPr>
            <p:cNvPr id="31" name="Picture 30">
              <a:extLst>
                <a:ext uri="{FF2B5EF4-FFF2-40B4-BE49-F238E27FC236}">
                  <a16:creationId xmlns:a16="http://schemas.microsoft.com/office/drawing/2014/main" id="{08B9700F-89CF-4121-862A-FE302009AE8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0295" t="1" r="9428" b="5691"/>
            <a:stretch/>
          </p:blipFill>
          <p:spPr>
            <a:xfrm>
              <a:off x="5250475" y="2602341"/>
              <a:ext cx="1162051" cy="826659"/>
            </a:xfrm>
            <a:prstGeom prst="rect">
              <a:avLst/>
            </a:prstGeom>
          </p:spPr>
        </p:pic>
      </p:grpSp>
      <p:pic>
        <p:nvPicPr>
          <p:cNvPr id="32" name="Picture 31">
            <a:extLst>
              <a:ext uri="{FF2B5EF4-FFF2-40B4-BE49-F238E27FC236}">
                <a16:creationId xmlns:a16="http://schemas.microsoft.com/office/drawing/2014/main" id="{2D17A7F0-A880-4BC5-9F75-55FECD9666B9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0317"/>
          <a:stretch/>
        </p:blipFill>
        <p:spPr>
          <a:xfrm>
            <a:off x="381000" y="4005641"/>
            <a:ext cx="1312253" cy="885826"/>
          </a:xfrm>
          <a:prstGeom prst="rect">
            <a:avLst/>
          </a:prstGeom>
        </p:spPr>
      </p:pic>
      <p:grpSp>
        <p:nvGrpSpPr>
          <p:cNvPr id="35" name="Group 34">
            <a:extLst>
              <a:ext uri="{FF2B5EF4-FFF2-40B4-BE49-F238E27FC236}">
                <a16:creationId xmlns:a16="http://schemas.microsoft.com/office/drawing/2014/main" id="{ED40FE1C-7612-4AC8-AB51-72747CE2E3E6}"/>
              </a:ext>
            </a:extLst>
          </p:cNvPr>
          <p:cNvGrpSpPr/>
          <p:nvPr/>
        </p:nvGrpSpPr>
        <p:grpSpPr>
          <a:xfrm>
            <a:off x="1693253" y="4064808"/>
            <a:ext cx="2309446" cy="826659"/>
            <a:chOff x="4103080" y="2602341"/>
            <a:chExt cx="2309446" cy="826659"/>
          </a:xfrm>
        </p:grpSpPr>
        <p:pic>
          <p:nvPicPr>
            <p:cNvPr id="36" name="Picture 35">
              <a:extLst>
                <a:ext uri="{FF2B5EF4-FFF2-40B4-BE49-F238E27FC236}">
                  <a16:creationId xmlns:a16="http://schemas.microsoft.com/office/drawing/2014/main" id="{4F9A1214-FDFB-45DA-AF4F-8E0605109DD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0295" t="1" r="9428" b="5691"/>
            <a:stretch/>
          </p:blipFill>
          <p:spPr>
            <a:xfrm>
              <a:off x="4103080" y="2602341"/>
              <a:ext cx="1162051" cy="826659"/>
            </a:xfrm>
            <a:prstGeom prst="rect">
              <a:avLst/>
            </a:prstGeom>
          </p:spPr>
        </p:pic>
        <p:pic>
          <p:nvPicPr>
            <p:cNvPr id="37" name="Picture 36">
              <a:extLst>
                <a:ext uri="{FF2B5EF4-FFF2-40B4-BE49-F238E27FC236}">
                  <a16:creationId xmlns:a16="http://schemas.microsoft.com/office/drawing/2014/main" id="{6BD583C2-9AB7-4E77-A4CC-89300D55CB2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0295" t="1" r="9428" b="5691"/>
            <a:stretch/>
          </p:blipFill>
          <p:spPr>
            <a:xfrm>
              <a:off x="5250475" y="2602341"/>
              <a:ext cx="1162051" cy="826659"/>
            </a:xfrm>
            <a:prstGeom prst="rect">
              <a:avLst/>
            </a:prstGeom>
          </p:spPr>
        </p:pic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B9B28A5D-AAD9-4163-80EA-FEF6FAF2BF38}"/>
              </a:ext>
            </a:extLst>
          </p:cNvPr>
          <p:cNvGrpSpPr/>
          <p:nvPr/>
        </p:nvGrpSpPr>
        <p:grpSpPr>
          <a:xfrm>
            <a:off x="6412526" y="1082723"/>
            <a:ext cx="4633548" cy="826659"/>
            <a:chOff x="1704974" y="1125970"/>
            <a:chExt cx="4633548" cy="826659"/>
          </a:xfrm>
        </p:grpSpPr>
        <p:pic>
          <p:nvPicPr>
            <p:cNvPr id="39" name="Picture 38">
              <a:extLst>
                <a:ext uri="{FF2B5EF4-FFF2-40B4-BE49-F238E27FC236}">
                  <a16:creationId xmlns:a16="http://schemas.microsoft.com/office/drawing/2014/main" id="{1FC9D6D3-BE39-41CD-87CF-CB71F774199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0295" t="1" r="9428" b="5691"/>
            <a:stretch/>
          </p:blipFill>
          <p:spPr>
            <a:xfrm>
              <a:off x="1704974" y="1125970"/>
              <a:ext cx="1162051" cy="826659"/>
            </a:xfrm>
            <a:prstGeom prst="rect">
              <a:avLst/>
            </a:prstGeom>
          </p:spPr>
        </p:pic>
        <p:pic>
          <p:nvPicPr>
            <p:cNvPr id="40" name="Picture 39">
              <a:extLst>
                <a:ext uri="{FF2B5EF4-FFF2-40B4-BE49-F238E27FC236}">
                  <a16:creationId xmlns:a16="http://schemas.microsoft.com/office/drawing/2014/main" id="{4C54867B-63BF-45A2-A867-97462F86FAA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0295" t="1" r="9428" b="5691"/>
            <a:stretch/>
          </p:blipFill>
          <p:spPr>
            <a:xfrm>
              <a:off x="2867025" y="1125970"/>
              <a:ext cx="1162051" cy="826659"/>
            </a:xfrm>
            <a:prstGeom prst="rect">
              <a:avLst/>
            </a:prstGeom>
          </p:spPr>
        </p:pic>
        <p:pic>
          <p:nvPicPr>
            <p:cNvPr id="41" name="Picture 40">
              <a:extLst>
                <a:ext uri="{FF2B5EF4-FFF2-40B4-BE49-F238E27FC236}">
                  <a16:creationId xmlns:a16="http://schemas.microsoft.com/office/drawing/2014/main" id="{69F7E11D-F8AD-49CE-AE6D-0D17D4563DB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0295" t="1" r="9428" b="5691"/>
            <a:stretch/>
          </p:blipFill>
          <p:spPr>
            <a:xfrm>
              <a:off x="4029076" y="1125970"/>
              <a:ext cx="1162051" cy="826659"/>
            </a:xfrm>
            <a:prstGeom prst="rect">
              <a:avLst/>
            </a:prstGeom>
          </p:spPr>
        </p:pic>
        <p:pic>
          <p:nvPicPr>
            <p:cNvPr id="42" name="Picture 41">
              <a:extLst>
                <a:ext uri="{FF2B5EF4-FFF2-40B4-BE49-F238E27FC236}">
                  <a16:creationId xmlns:a16="http://schemas.microsoft.com/office/drawing/2014/main" id="{C0449C32-9D46-4F45-AA19-A45E2DD544D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0295" t="1" r="9428" b="5691"/>
            <a:stretch/>
          </p:blipFill>
          <p:spPr>
            <a:xfrm>
              <a:off x="5176471" y="1125970"/>
              <a:ext cx="1162051" cy="826659"/>
            </a:xfrm>
            <a:prstGeom prst="rect">
              <a:avLst/>
            </a:prstGeom>
          </p:spPr>
        </p:pic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FC1BBB04-133C-4051-82E5-E7A2D483025E}"/>
              </a:ext>
            </a:extLst>
          </p:cNvPr>
          <p:cNvGrpSpPr/>
          <p:nvPr/>
        </p:nvGrpSpPr>
        <p:grpSpPr>
          <a:xfrm>
            <a:off x="1800962" y="2602341"/>
            <a:ext cx="2309446" cy="826659"/>
            <a:chOff x="4103080" y="2602341"/>
            <a:chExt cx="2309446" cy="826659"/>
          </a:xfrm>
        </p:grpSpPr>
        <p:pic>
          <p:nvPicPr>
            <p:cNvPr id="44" name="Picture 43">
              <a:extLst>
                <a:ext uri="{FF2B5EF4-FFF2-40B4-BE49-F238E27FC236}">
                  <a16:creationId xmlns:a16="http://schemas.microsoft.com/office/drawing/2014/main" id="{35982CEE-E796-44A1-84D1-2238BD485AF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0295" t="1" r="9428" b="5691"/>
            <a:stretch/>
          </p:blipFill>
          <p:spPr>
            <a:xfrm>
              <a:off x="4103080" y="2602341"/>
              <a:ext cx="1162051" cy="826659"/>
            </a:xfrm>
            <a:prstGeom prst="rect">
              <a:avLst/>
            </a:prstGeom>
          </p:spPr>
        </p:pic>
        <p:pic>
          <p:nvPicPr>
            <p:cNvPr id="45" name="Picture 44">
              <a:extLst>
                <a:ext uri="{FF2B5EF4-FFF2-40B4-BE49-F238E27FC236}">
                  <a16:creationId xmlns:a16="http://schemas.microsoft.com/office/drawing/2014/main" id="{CFE92E4F-AA69-433D-BD3E-84353D496A2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0295" t="1" r="9428" b="5691"/>
            <a:stretch/>
          </p:blipFill>
          <p:spPr>
            <a:xfrm>
              <a:off x="5250475" y="2602341"/>
              <a:ext cx="1162051" cy="826659"/>
            </a:xfrm>
            <a:prstGeom prst="rect">
              <a:avLst/>
            </a:prstGeom>
          </p:spPr>
        </p:pic>
      </p:grpSp>
      <p:pic>
        <p:nvPicPr>
          <p:cNvPr id="55" name="Picture 54">
            <a:extLst>
              <a:ext uri="{FF2B5EF4-FFF2-40B4-BE49-F238E27FC236}">
                <a16:creationId xmlns:a16="http://schemas.microsoft.com/office/drawing/2014/main" id="{6BB1397C-DC0D-42F9-AD2A-3F756BE3AA52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327" t="16100" r="15336" b="21932"/>
          <a:stretch/>
        </p:blipFill>
        <p:spPr>
          <a:xfrm>
            <a:off x="1832464" y="1164337"/>
            <a:ext cx="1039686" cy="579898"/>
          </a:xfrm>
          <a:prstGeom prst="rect">
            <a:avLst/>
          </a:prstGeom>
        </p:spPr>
      </p:pic>
      <p:pic>
        <p:nvPicPr>
          <p:cNvPr id="57" name="Picture 56">
            <a:extLst>
              <a:ext uri="{FF2B5EF4-FFF2-40B4-BE49-F238E27FC236}">
                <a16:creationId xmlns:a16="http://schemas.microsoft.com/office/drawing/2014/main" id="{238DE159-C329-417F-9115-70B5FBF0C017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368" t="16707" r="16675" b="15482"/>
          <a:stretch/>
        </p:blipFill>
        <p:spPr>
          <a:xfrm>
            <a:off x="3009908" y="1164336"/>
            <a:ext cx="992791" cy="558265"/>
          </a:xfrm>
          <a:prstGeom prst="rect">
            <a:avLst/>
          </a:prstGeom>
        </p:spPr>
      </p:pic>
      <p:pic>
        <p:nvPicPr>
          <p:cNvPr id="59" name="Picture 58">
            <a:extLst>
              <a:ext uri="{FF2B5EF4-FFF2-40B4-BE49-F238E27FC236}">
                <a16:creationId xmlns:a16="http://schemas.microsoft.com/office/drawing/2014/main" id="{D98C912B-3956-41EE-83FD-E0F2C5B1E9AC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08" t="16071" r="15750" b="23946"/>
          <a:stretch/>
        </p:blipFill>
        <p:spPr>
          <a:xfrm>
            <a:off x="4124693" y="1164336"/>
            <a:ext cx="1040057" cy="558265"/>
          </a:xfrm>
          <a:prstGeom prst="rect">
            <a:avLst/>
          </a:prstGeom>
        </p:spPr>
      </p:pic>
      <p:pic>
        <p:nvPicPr>
          <p:cNvPr id="61" name="Picture 60">
            <a:extLst>
              <a:ext uri="{FF2B5EF4-FFF2-40B4-BE49-F238E27FC236}">
                <a16:creationId xmlns:a16="http://schemas.microsoft.com/office/drawing/2014/main" id="{248DE758-ED17-4817-A6DF-ED2E7109721B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841" t="15482" r="19033" b="23791"/>
          <a:stretch/>
        </p:blipFill>
        <p:spPr>
          <a:xfrm>
            <a:off x="5288271" y="1130528"/>
            <a:ext cx="1047013" cy="606391"/>
          </a:xfrm>
          <a:prstGeom prst="rect">
            <a:avLst/>
          </a:prstGeom>
        </p:spPr>
      </p:pic>
      <p:pic>
        <p:nvPicPr>
          <p:cNvPr id="63" name="Picture 62">
            <a:extLst>
              <a:ext uri="{FF2B5EF4-FFF2-40B4-BE49-F238E27FC236}">
                <a16:creationId xmlns:a16="http://schemas.microsoft.com/office/drawing/2014/main" id="{819C4D25-B1D8-433C-8AE4-2BD5160E6328}"/>
              </a:ext>
            </a:extLst>
          </p:cNvPr>
          <p:cNvPicPr>
            <a:picLocks noChangeAspect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24" t="14057" r="15607" b="21421"/>
          <a:stretch/>
        </p:blipFill>
        <p:spPr>
          <a:xfrm>
            <a:off x="6468574" y="1119342"/>
            <a:ext cx="1020278" cy="648252"/>
          </a:xfrm>
          <a:prstGeom prst="rect">
            <a:avLst/>
          </a:prstGeom>
        </p:spPr>
      </p:pic>
      <p:pic>
        <p:nvPicPr>
          <p:cNvPr id="65" name="Picture 64">
            <a:extLst>
              <a:ext uri="{FF2B5EF4-FFF2-40B4-BE49-F238E27FC236}">
                <a16:creationId xmlns:a16="http://schemas.microsoft.com/office/drawing/2014/main" id="{51DD8BF5-3EAB-4DC2-801D-DDA84879FBE8}"/>
              </a:ext>
            </a:extLst>
          </p:cNvPr>
          <p:cNvPicPr>
            <a:picLocks noChangeAspect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603" t="15275" r="16613" b="23048"/>
          <a:stretch/>
        </p:blipFill>
        <p:spPr>
          <a:xfrm>
            <a:off x="7598937" y="1141917"/>
            <a:ext cx="1113331" cy="625677"/>
          </a:xfrm>
          <a:prstGeom prst="rect">
            <a:avLst/>
          </a:prstGeom>
        </p:spPr>
      </p:pic>
      <p:pic>
        <p:nvPicPr>
          <p:cNvPr id="67" name="Picture 66">
            <a:extLst>
              <a:ext uri="{FF2B5EF4-FFF2-40B4-BE49-F238E27FC236}">
                <a16:creationId xmlns:a16="http://schemas.microsoft.com/office/drawing/2014/main" id="{2B4497BE-6BB9-40AF-9550-D0E237DD73A3}"/>
              </a:ext>
            </a:extLst>
          </p:cNvPr>
          <p:cNvPicPr>
            <a:picLocks noChangeAspect="1"/>
          </p:cNvPicPr>
          <p:nvPr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309" t="16356" r="16793" b="21967"/>
          <a:stretch/>
        </p:blipFill>
        <p:spPr>
          <a:xfrm>
            <a:off x="8768641" y="1164336"/>
            <a:ext cx="1038626" cy="591867"/>
          </a:xfrm>
          <a:prstGeom prst="rect">
            <a:avLst/>
          </a:prstGeom>
        </p:spPr>
      </p:pic>
      <p:pic>
        <p:nvPicPr>
          <p:cNvPr id="69" name="Picture 68">
            <a:extLst>
              <a:ext uri="{FF2B5EF4-FFF2-40B4-BE49-F238E27FC236}">
                <a16:creationId xmlns:a16="http://schemas.microsoft.com/office/drawing/2014/main" id="{DA0384FF-769D-4D27-AFFA-71CFA9FF3E53}"/>
              </a:ext>
            </a:extLst>
          </p:cNvPr>
          <p:cNvPicPr>
            <a:picLocks noChangeAspect="1"/>
          </p:cNvPicPr>
          <p:nvPr/>
        </p:nvPicPr>
        <p:blipFill rotWithShape="1"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743" t="15248" r="17601" b="21577"/>
          <a:stretch/>
        </p:blipFill>
        <p:spPr>
          <a:xfrm>
            <a:off x="9959435" y="1153712"/>
            <a:ext cx="995228" cy="590523"/>
          </a:xfrm>
          <a:prstGeom prst="rect">
            <a:avLst/>
          </a:prstGeom>
        </p:spPr>
      </p:pic>
      <p:pic>
        <p:nvPicPr>
          <p:cNvPr id="71" name="Picture 70">
            <a:extLst>
              <a:ext uri="{FF2B5EF4-FFF2-40B4-BE49-F238E27FC236}">
                <a16:creationId xmlns:a16="http://schemas.microsoft.com/office/drawing/2014/main" id="{EF6226A8-241B-489B-BC16-BEE635CE4600}"/>
              </a:ext>
            </a:extLst>
          </p:cNvPr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004" t="14698" r="16196" b="22446"/>
          <a:stretch/>
        </p:blipFill>
        <p:spPr>
          <a:xfrm>
            <a:off x="1906228" y="2602341"/>
            <a:ext cx="934420" cy="644539"/>
          </a:xfrm>
          <a:prstGeom prst="rect">
            <a:avLst/>
          </a:prstGeom>
        </p:spPr>
      </p:pic>
      <p:pic>
        <p:nvPicPr>
          <p:cNvPr id="73" name="Picture 72">
            <a:extLst>
              <a:ext uri="{FF2B5EF4-FFF2-40B4-BE49-F238E27FC236}">
                <a16:creationId xmlns:a16="http://schemas.microsoft.com/office/drawing/2014/main" id="{9FA34AB6-8275-48BA-B664-548F97855202}"/>
              </a:ext>
            </a:extLst>
          </p:cNvPr>
          <p:cNvPicPr>
            <a:picLocks noChangeAspect="1"/>
          </p:cNvPicPr>
          <p:nvPr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83" t="17881" r="17872" b="18036"/>
          <a:stretch/>
        </p:blipFill>
        <p:spPr>
          <a:xfrm>
            <a:off x="3122719" y="2695074"/>
            <a:ext cx="877603" cy="551806"/>
          </a:xfrm>
          <a:prstGeom prst="rect">
            <a:avLst/>
          </a:prstGeom>
        </p:spPr>
      </p:pic>
      <p:pic>
        <p:nvPicPr>
          <p:cNvPr id="75" name="Picture 74">
            <a:extLst>
              <a:ext uri="{FF2B5EF4-FFF2-40B4-BE49-F238E27FC236}">
                <a16:creationId xmlns:a16="http://schemas.microsoft.com/office/drawing/2014/main" id="{EF45A523-D236-4D6B-8DA7-5163D50735A4}"/>
              </a:ext>
            </a:extLst>
          </p:cNvPr>
          <p:cNvPicPr>
            <a:picLocks noChangeAspect="1"/>
          </p:cNvPicPr>
          <p:nvPr/>
        </p:nvPicPr>
        <p:blipFill rotWithShape="1"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21" t="15537" r="15192" b="19866"/>
          <a:stretch/>
        </p:blipFill>
        <p:spPr>
          <a:xfrm>
            <a:off x="4201083" y="2695074"/>
            <a:ext cx="985651" cy="551806"/>
          </a:xfrm>
          <a:prstGeom prst="rect">
            <a:avLst/>
          </a:prstGeom>
        </p:spPr>
      </p:pic>
      <p:pic>
        <p:nvPicPr>
          <p:cNvPr id="77" name="Picture 76">
            <a:extLst>
              <a:ext uri="{FF2B5EF4-FFF2-40B4-BE49-F238E27FC236}">
                <a16:creationId xmlns:a16="http://schemas.microsoft.com/office/drawing/2014/main" id="{D52636D2-9228-4FFF-BB58-A9A94CE4DC25}"/>
              </a:ext>
            </a:extLst>
          </p:cNvPr>
          <p:cNvPicPr>
            <a:picLocks noChangeAspect="1"/>
          </p:cNvPicPr>
          <p:nvPr/>
        </p:nvPicPr>
        <p:blipFill rotWithShape="1"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089" t="17439" r="19067" b="16352"/>
          <a:stretch/>
        </p:blipFill>
        <p:spPr>
          <a:xfrm>
            <a:off x="5373005" y="2695074"/>
            <a:ext cx="882727" cy="511123"/>
          </a:xfrm>
          <a:prstGeom prst="rect">
            <a:avLst/>
          </a:prstGeom>
        </p:spPr>
      </p:pic>
      <p:pic>
        <p:nvPicPr>
          <p:cNvPr id="79" name="Picture 78">
            <a:extLst>
              <a:ext uri="{FF2B5EF4-FFF2-40B4-BE49-F238E27FC236}">
                <a16:creationId xmlns:a16="http://schemas.microsoft.com/office/drawing/2014/main" id="{FD041801-CEB1-4DB2-8854-03ACF4F63411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346" t="16255" r="18731" b="21777"/>
          <a:stretch/>
        </p:blipFill>
        <p:spPr>
          <a:xfrm>
            <a:off x="6423570" y="2721268"/>
            <a:ext cx="901159" cy="529637"/>
          </a:xfrm>
          <a:prstGeom prst="rect">
            <a:avLst/>
          </a:prstGeom>
        </p:spPr>
      </p:pic>
      <p:pic>
        <p:nvPicPr>
          <p:cNvPr id="81" name="Picture 80">
            <a:extLst>
              <a:ext uri="{FF2B5EF4-FFF2-40B4-BE49-F238E27FC236}">
                <a16:creationId xmlns:a16="http://schemas.microsoft.com/office/drawing/2014/main" id="{7D0670A1-B275-4E2E-BF2E-BFED89A2C149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899" t="17036" r="15761" b="14939"/>
          <a:stretch/>
        </p:blipFill>
        <p:spPr>
          <a:xfrm>
            <a:off x="7527249" y="2656937"/>
            <a:ext cx="1009970" cy="628080"/>
          </a:xfrm>
          <a:prstGeom prst="rect">
            <a:avLst/>
          </a:prstGeom>
        </p:spPr>
      </p:pic>
      <p:pic>
        <p:nvPicPr>
          <p:cNvPr id="83" name="Picture 82">
            <a:extLst>
              <a:ext uri="{FF2B5EF4-FFF2-40B4-BE49-F238E27FC236}">
                <a16:creationId xmlns:a16="http://schemas.microsoft.com/office/drawing/2014/main" id="{754E4731-54AE-4CAE-9D29-B63F71329A0F}"/>
              </a:ext>
            </a:extLst>
          </p:cNvPr>
          <p:cNvPicPr>
            <a:picLocks noChangeAspect="1"/>
          </p:cNvPicPr>
          <p:nvPr/>
        </p:nvPicPr>
        <p:blipFill rotWithShape="1"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72" t="16456" r="18090" b="21867"/>
          <a:stretch/>
        </p:blipFill>
        <p:spPr>
          <a:xfrm>
            <a:off x="1785592" y="4119131"/>
            <a:ext cx="898785" cy="587176"/>
          </a:xfrm>
          <a:prstGeom prst="rect">
            <a:avLst/>
          </a:prstGeom>
        </p:spPr>
      </p:pic>
      <p:pic>
        <p:nvPicPr>
          <p:cNvPr id="85" name="Picture 84">
            <a:extLst>
              <a:ext uri="{FF2B5EF4-FFF2-40B4-BE49-F238E27FC236}">
                <a16:creationId xmlns:a16="http://schemas.microsoft.com/office/drawing/2014/main" id="{BAF5A023-4504-468F-8C85-AA395098F182}"/>
              </a:ext>
            </a:extLst>
          </p:cNvPr>
          <p:cNvPicPr>
            <a:picLocks noChangeAspect="1"/>
          </p:cNvPicPr>
          <p:nvPr/>
        </p:nvPicPr>
        <p:blipFill rotWithShape="1"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70" t="14733" r="16718" b="16770"/>
          <a:stretch/>
        </p:blipFill>
        <p:spPr>
          <a:xfrm>
            <a:off x="2909590" y="4078203"/>
            <a:ext cx="1017375" cy="671828"/>
          </a:xfrm>
          <a:prstGeom prst="rect">
            <a:avLst/>
          </a:prstGeom>
        </p:spPr>
      </p:pic>
      <p:pic>
        <p:nvPicPr>
          <p:cNvPr id="87" name="Picture 86">
            <a:extLst>
              <a:ext uri="{FF2B5EF4-FFF2-40B4-BE49-F238E27FC236}">
                <a16:creationId xmlns:a16="http://schemas.microsoft.com/office/drawing/2014/main" id="{D6EF0E82-020C-41BC-9AB9-2A258905FA98}"/>
              </a:ext>
            </a:extLst>
          </p:cNvPr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17" t="15022" r="13189" b="21995"/>
          <a:stretch/>
        </p:blipFill>
        <p:spPr>
          <a:xfrm>
            <a:off x="4054841" y="4121959"/>
            <a:ext cx="1034349" cy="675634"/>
          </a:xfrm>
          <a:prstGeom prst="rect">
            <a:avLst/>
          </a:prstGeom>
        </p:spPr>
      </p:pic>
      <p:pic>
        <p:nvPicPr>
          <p:cNvPr id="89" name="Picture 88">
            <a:extLst>
              <a:ext uri="{FF2B5EF4-FFF2-40B4-BE49-F238E27FC236}">
                <a16:creationId xmlns:a16="http://schemas.microsoft.com/office/drawing/2014/main" id="{F14DBBFD-8751-44CF-B02B-6FFCF9D41E03}"/>
              </a:ext>
            </a:extLst>
          </p:cNvPr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09" t="16838" r="13693" b="21687"/>
          <a:stretch/>
        </p:blipFill>
        <p:spPr>
          <a:xfrm>
            <a:off x="5256542" y="4169329"/>
            <a:ext cx="1007553" cy="611899"/>
          </a:xfrm>
          <a:prstGeom prst="rect">
            <a:avLst/>
          </a:prstGeom>
        </p:spPr>
      </p:pic>
      <p:pic>
        <p:nvPicPr>
          <p:cNvPr id="91" name="Picture 90">
            <a:extLst>
              <a:ext uri="{FF2B5EF4-FFF2-40B4-BE49-F238E27FC236}">
                <a16:creationId xmlns:a16="http://schemas.microsoft.com/office/drawing/2014/main" id="{BD6500B1-BF7B-4D48-8CFA-59702BB937DE}"/>
              </a:ext>
            </a:extLst>
          </p:cNvPr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77" t="13821" r="14729" b="24059"/>
          <a:stretch/>
        </p:blipFill>
        <p:spPr>
          <a:xfrm>
            <a:off x="6425684" y="4101285"/>
            <a:ext cx="978940" cy="607590"/>
          </a:xfrm>
          <a:prstGeom prst="rect">
            <a:avLst/>
          </a:prstGeom>
        </p:spPr>
      </p:pic>
      <p:pic>
        <p:nvPicPr>
          <p:cNvPr id="93" name="Picture 92">
            <a:extLst>
              <a:ext uri="{FF2B5EF4-FFF2-40B4-BE49-F238E27FC236}">
                <a16:creationId xmlns:a16="http://schemas.microsoft.com/office/drawing/2014/main" id="{3A2D9ED0-25AE-4CDD-B82E-6CBC4C92134F}"/>
              </a:ext>
            </a:extLst>
          </p:cNvPr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734" t="15439" r="17579" b="16466"/>
          <a:stretch/>
        </p:blipFill>
        <p:spPr>
          <a:xfrm>
            <a:off x="7581191" y="4121959"/>
            <a:ext cx="953956" cy="581521"/>
          </a:xfrm>
          <a:prstGeom prst="rect">
            <a:avLst/>
          </a:prstGeom>
        </p:spPr>
      </p:pic>
      <p:pic>
        <p:nvPicPr>
          <p:cNvPr id="95" name="Picture 94">
            <a:extLst>
              <a:ext uri="{FF2B5EF4-FFF2-40B4-BE49-F238E27FC236}">
                <a16:creationId xmlns:a16="http://schemas.microsoft.com/office/drawing/2014/main" id="{593DA40D-A1E7-4C11-ADDC-AEC2A3076FDA}"/>
              </a:ext>
            </a:extLst>
          </p:cNvPr>
          <p:cNvPicPr>
            <a:picLocks noChangeAspect="1"/>
          </p:cNvPicPr>
          <p:nvPr/>
        </p:nvPicPr>
        <p:blipFill rotWithShape="1"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601" t="13811" r="13778" b="25769"/>
          <a:stretch/>
        </p:blipFill>
        <p:spPr>
          <a:xfrm>
            <a:off x="8698953" y="4169330"/>
            <a:ext cx="974669" cy="580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527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odm logo new">
            <a:extLst>
              <a:ext uri="{FF2B5EF4-FFF2-40B4-BE49-F238E27FC236}">
                <a16:creationId xmlns:a16="http://schemas.microsoft.com/office/drawing/2014/main" id="{5F438BC9-7932-47E8-B87E-AAA51D00826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133" t="22000" r="8233" b="24533"/>
          <a:stretch>
            <a:fillRect/>
          </a:stretch>
        </p:blipFill>
        <p:spPr>
          <a:xfrm>
            <a:off x="9738255" y="5614760"/>
            <a:ext cx="2299793" cy="1106696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5800C86-759E-4130-92BF-A40CCC78FAA7}"/>
              </a:ext>
            </a:extLst>
          </p:cNvPr>
          <p:cNvSpPr txBox="1"/>
          <p:nvPr/>
        </p:nvSpPr>
        <p:spPr>
          <a:xfrm>
            <a:off x="100541" y="98880"/>
            <a:ext cx="89129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Count and say the number and the number names: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5BCE826B-3281-45F9-9D3B-68F7445609B2}"/>
              </a:ext>
            </a:extLst>
          </p:cNvPr>
          <p:cNvGrpSpPr/>
          <p:nvPr/>
        </p:nvGrpSpPr>
        <p:grpSpPr>
          <a:xfrm>
            <a:off x="722801" y="1053227"/>
            <a:ext cx="4963008" cy="1224282"/>
            <a:chOff x="722802" y="1132828"/>
            <a:chExt cx="4963008" cy="1224282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A2398BBF-D040-4D74-8618-BADEF9C957A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2802" y="1132828"/>
              <a:ext cx="1240752" cy="1224282"/>
            </a:xfrm>
            <a:prstGeom prst="rect">
              <a:avLst/>
            </a:prstGeom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9D5A8765-8237-4974-875F-24090AADB72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63554" y="1132828"/>
              <a:ext cx="1240752" cy="1224282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CA7233F2-2B9A-44E5-BCEF-AB15D722C45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04306" y="1132828"/>
              <a:ext cx="1240752" cy="1224282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981DC654-879F-4CCA-80ED-B0FC1CFC0EC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445058" y="1132828"/>
              <a:ext cx="1240752" cy="1224282"/>
            </a:xfrm>
            <a:prstGeom prst="rect">
              <a:avLst/>
            </a:prstGeom>
          </p:spPr>
        </p:pic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9E02D429-2C27-478C-8E04-3D92E75D1C68}"/>
              </a:ext>
            </a:extLst>
          </p:cNvPr>
          <p:cNvGrpSpPr/>
          <p:nvPr/>
        </p:nvGrpSpPr>
        <p:grpSpPr>
          <a:xfrm>
            <a:off x="529389" y="2658979"/>
            <a:ext cx="6902304" cy="1622134"/>
            <a:chOff x="529389" y="2658979"/>
            <a:chExt cx="6902304" cy="1622134"/>
          </a:xfrm>
        </p:grpSpPr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6A29AFFA-5E9B-482A-AA8D-D372B5F346C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274" r="9335" b="18745"/>
            <a:stretch/>
          </p:blipFill>
          <p:spPr>
            <a:xfrm>
              <a:off x="1682384" y="2726356"/>
              <a:ext cx="1206185" cy="1540042"/>
            </a:xfrm>
            <a:prstGeom prst="rect">
              <a:avLst/>
            </a:prstGeom>
          </p:spPr>
        </p:pic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C4790CBC-C5E9-44DE-AF3D-04D42E74DB0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274" r="9335" b="18745"/>
            <a:stretch/>
          </p:blipFill>
          <p:spPr>
            <a:xfrm>
              <a:off x="2854141" y="2726356"/>
              <a:ext cx="1206185" cy="1540042"/>
            </a:xfrm>
            <a:prstGeom prst="rect">
              <a:avLst/>
            </a:prstGeom>
          </p:spPr>
        </p:pic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836A4D36-A1AA-44EE-8E42-903371B8763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274" r="9335" b="18745"/>
            <a:stretch/>
          </p:blipFill>
          <p:spPr>
            <a:xfrm>
              <a:off x="3953946" y="2741071"/>
              <a:ext cx="1206185" cy="1540042"/>
            </a:xfrm>
            <a:prstGeom prst="rect">
              <a:avLst/>
            </a:prstGeom>
          </p:spPr>
        </p:pic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9FE738BE-0910-457F-974A-0D6470B2D3F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274" r="9335" b="18745"/>
            <a:stretch/>
          </p:blipFill>
          <p:spPr>
            <a:xfrm>
              <a:off x="5082717" y="2658979"/>
              <a:ext cx="1206185" cy="1540042"/>
            </a:xfrm>
            <a:prstGeom prst="rect">
              <a:avLst/>
            </a:prstGeom>
          </p:spPr>
        </p:pic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4E3312EF-F44A-44C2-8F82-A350DA2C37D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274" r="9335" b="18745"/>
            <a:stretch/>
          </p:blipFill>
          <p:spPr>
            <a:xfrm>
              <a:off x="6225508" y="2658979"/>
              <a:ext cx="1206185" cy="1540042"/>
            </a:xfrm>
            <a:prstGeom prst="rect">
              <a:avLst/>
            </a:prstGeom>
          </p:spPr>
        </p:pic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83EC0887-E58C-477D-845C-E9962178EF3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274" r="9335" b="18745"/>
            <a:stretch/>
          </p:blipFill>
          <p:spPr>
            <a:xfrm>
              <a:off x="529389" y="2726356"/>
              <a:ext cx="1206185" cy="1540042"/>
            </a:xfrm>
            <a:prstGeom prst="rect">
              <a:avLst/>
            </a:prstGeom>
          </p:spPr>
        </p:pic>
      </p:grp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DB6063A8-383B-43E8-B0F9-8AB871239E51}"/>
              </a:ext>
            </a:extLst>
          </p:cNvPr>
          <p:cNvSpPr/>
          <p:nvPr/>
        </p:nvSpPr>
        <p:spPr>
          <a:xfrm>
            <a:off x="629547" y="811521"/>
            <a:ext cx="5149516" cy="1648326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F35FB2D5-9DE0-4537-89BC-1AB050CD4F3B}"/>
              </a:ext>
            </a:extLst>
          </p:cNvPr>
          <p:cNvSpPr/>
          <p:nvPr/>
        </p:nvSpPr>
        <p:spPr>
          <a:xfrm>
            <a:off x="469601" y="2543933"/>
            <a:ext cx="6968689" cy="1904322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22A15447-92A5-4AF8-95F2-29AE3C7DF44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640" b="6422"/>
          <a:stretch/>
        </p:blipFill>
        <p:spPr>
          <a:xfrm>
            <a:off x="529389" y="4630678"/>
            <a:ext cx="1524193" cy="1537430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6AE8FEEF-4741-458C-957D-9BC25310F3B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640" b="6422"/>
          <a:stretch/>
        </p:blipFill>
        <p:spPr>
          <a:xfrm>
            <a:off x="1933040" y="4599661"/>
            <a:ext cx="1524193" cy="1537430"/>
          </a:xfrm>
          <a:prstGeom prst="rect">
            <a:avLst/>
          </a:prstGeom>
        </p:spPr>
      </p:pic>
      <p:grpSp>
        <p:nvGrpSpPr>
          <p:cNvPr id="29" name="Group 28">
            <a:extLst>
              <a:ext uri="{FF2B5EF4-FFF2-40B4-BE49-F238E27FC236}">
                <a16:creationId xmlns:a16="http://schemas.microsoft.com/office/drawing/2014/main" id="{66AE12C5-11D9-4D5F-AC08-6D658BEF82F6}"/>
              </a:ext>
            </a:extLst>
          </p:cNvPr>
          <p:cNvGrpSpPr/>
          <p:nvPr/>
        </p:nvGrpSpPr>
        <p:grpSpPr>
          <a:xfrm>
            <a:off x="596400" y="4662898"/>
            <a:ext cx="6612557" cy="1574524"/>
            <a:chOff x="529389" y="4594701"/>
            <a:chExt cx="6612557" cy="1574524"/>
          </a:xfrm>
        </p:grpSpPr>
        <p:pic>
          <p:nvPicPr>
            <p:cNvPr id="24" name="Picture 23">
              <a:extLst>
                <a:ext uri="{FF2B5EF4-FFF2-40B4-BE49-F238E27FC236}">
                  <a16:creationId xmlns:a16="http://schemas.microsoft.com/office/drawing/2014/main" id="{CFBFBBA8-6FEA-40A7-A486-85FC598EED5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7640" b="6422"/>
            <a:stretch/>
          </p:blipFill>
          <p:spPr>
            <a:xfrm>
              <a:off x="3435722" y="4604621"/>
              <a:ext cx="1524193" cy="1537430"/>
            </a:xfrm>
            <a:prstGeom prst="rect">
              <a:avLst/>
            </a:prstGeom>
          </p:spPr>
        </p:pic>
        <p:pic>
          <p:nvPicPr>
            <p:cNvPr id="25" name="Picture 24">
              <a:extLst>
                <a:ext uri="{FF2B5EF4-FFF2-40B4-BE49-F238E27FC236}">
                  <a16:creationId xmlns:a16="http://schemas.microsoft.com/office/drawing/2014/main" id="{433F8297-26EF-493B-BFA1-FE83476073C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7640" b="6422"/>
            <a:stretch/>
          </p:blipFill>
          <p:spPr>
            <a:xfrm>
              <a:off x="4903780" y="4599661"/>
              <a:ext cx="1524193" cy="1537430"/>
            </a:xfrm>
            <a:prstGeom prst="rect">
              <a:avLst/>
            </a:prstGeom>
          </p:spPr>
        </p:pic>
        <p:pic>
          <p:nvPicPr>
            <p:cNvPr id="26" name="Picture 25">
              <a:extLst>
                <a:ext uri="{FF2B5EF4-FFF2-40B4-BE49-F238E27FC236}">
                  <a16:creationId xmlns:a16="http://schemas.microsoft.com/office/drawing/2014/main" id="{B32EA90D-855C-4E04-AA6D-AD9E9796309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52031" b="6422"/>
            <a:stretch/>
          </p:blipFill>
          <p:spPr>
            <a:xfrm>
              <a:off x="6350328" y="4594701"/>
              <a:ext cx="791618" cy="1537430"/>
            </a:xfrm>
            <a:prstGeom prst="rect">
              <a:avLst/>
            </a:prstGeom>
          </p:spPr>
        </p:pic>
        <p:pic>
          <p:nvPicPr>
            <p:cNvPr id="27" name="Picture 26">
              <a:extLst>
                <a:ext uri="{FF2B5EF4-FFF2-40B4-BE49-F238E27FC236}">
                  <a16:creationId xmlns:a16="http://schemas.microsoft.com/office/drawing/2014/main" id="{114906AB-488B-46DB-8421-79BCC71D3BA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7640" b="6422"/>
            <a:stretch/>
          </p:blipFill>
          <p:spPr>
            <a:xfrm>
              <a:off x="529389" y="4631795"/>
              <a:ext cx="1524193" cy="1537430"/>
            </a:xfrm>
            <a:prstGeom prst="rect">
              <a:avLst/>
            </a:prstGeom>
          </p:spPr>
        </p:pic>
        <p:pic>
          <p:nvPicPr>
            <p:cNvPr id="28" name="Picture 27">
              <a:extLst>
                <a:ext uri="{FF2B5EF4-FFF2-40B4-BE49-F238E27FC236}">
                  <a16:creationId xmlns:a16="http://schemas.microsoft.com/office/drawing/2014/main" id="{C7A0D567-AF86-4018-9383-F99051EE223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7640" b="6422"/>
            <a:stretch/>
          </p:blipFill>
          <p:spPr>
            <a:xfrm>
              <a:off x="1933040" y="4600778"/>
              <a:ext cx="1524193" cy="1537430"/>
            </a:xfrm>
            <a:prstGeom prst="rect">
              <a:avLst/>
            </a:prstGeom>
          </p:spPr>
        </p:pic>
      </p:grp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F2CE56DE-9217-44EE-AB0A-FD8A69760D4B}"/>
              </a:ext>
            </a:extLst>
          </p:cNvPr>
          <p:cNvSpPr/>
          <p:nvPr/>
        </p:nvSpPr>
        <p:spPr>
          <a:xfrm>
            <a:off x="444743" y="4530347"/>
            <a:ext cx="6968689" cy="1904322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B1443DB7-5F74-4CCA-9C0D-29D831CE7381}"/>
              </a:ext>
            </a:extLst>
          </p:cNvPr>
          <p:cNvSpPr txBox="1"/>
          <p:nvPr/>
        </p:nvSpPr>
        <p:spPr>
          <a:xfrm>
            <a:off x="6661100" y="1335179"/>
            <a:ext cx="777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36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771BFAA-FB5E-4EF6-AC91-66FF362A289A}"/>
              </a:ext>
            </a:extLst>
          </p:cNvPr>
          <p:cNvSpPr txBox="1"/>
          <p:nvPr/>
        </p:nvSpPr>
        <p:spPr>
          <a:xfrm>
            <a:off x="8115257" y="1348316"/>
            <a:ext cx="34747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Thirty six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C90976C7-C713-4038-A887-A9B85C39E00D}"/>
              </a:ext>
            </a:extLst>
          </p:cNvPr>
          <p:cNvSpPr txBox="1"/>
          <p:nvPr/>
        </p:nvSpPr>
        <p:spPr>
          <a:xfrm>
            <a:off x="7816874" y="4859653"/>
            <a:ext cx="5967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27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3F75FD35-5CA6-4585-B66D-382485EF1152}"/>
              </a:ext>
            </a:extLst>
          </p:cNvPr>
          <p:cNvSpPr txBox="1"/>
          <p:nvPr/>
        </p:nvSpPr>
        <p:spPr>
          <a:xfrm>
            <a:off x="8987885" y="4840196"/>
            <a:ext cx="26020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Twenty seven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8E2533FA-1F8F-4D59-9FEC-AD365375370E}"/>
              </a:ext>
            </a:extLst>
          </p:cNvPr>
          <p:cNvSpPr txBox="1"/>
          <p:nvPr/>
        </p:nvSpPr>
        <p:spPr>
          <a:xfrm>
            <a:off x="8045172" y="3170184"/>
            <a:ext cx="5967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30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64B8437F-F47A-4AA4-AB94-EA31F5D6C2EB}"/>
              </a:ext>
            </a:extLst>
          </p:cNvPr>
          <p:cNvSpPr txBox="1"/>
          <p:nvPr/>
        </p:nvSpPr>
        <p:spPr>
          <a:xfrm>
            <a:off x="9337859" y="3189877"/>
            <a:ext cx="18651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Thirty </a:t>
            </a:r>
          </a:p>
        </p:txBody>
      </p:sp>
    </p:spTree>
    <p:extLst>
      <p:ext uri="{BB962C8B-B14F-4D97-AF65-F5344CB8AC3E}">
        <p14:creationId xmlns:p14="http://schemas.microsoft.com/office/powerpoint/2010/main" val="2321466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odm logo new">
            <a:extLst>
              <a:ext uri="{FF2B5EF4-FFF2-40B4-BE49-F238E27FC236}">
                <a16:creationId xmlns:a16="http://schemas.microsoft.com/office/drawing/2014/main" id="{5F438BC9-7932-47E8-B87E-AAA51D00826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133" t="22000" r="8233" b="24533"/>
          <a:stretch>
            <a:fillRect/>
          </a:stretch>
        </p:blipFill>
        <p:spPr>
          <a:xfrm>
            <a:off x="9420225" y="5511433"/>
            <a:ext cx="2600325" cy="1251317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3350883C-CB4C-4254-873F-E0061170B6C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33" t="6135" r="3543" b="6316"/>
          <a:stretch/>
        </p:blipFill>
        <p:spPr>
          <a:xfrm>
            <a:off x="6206036" y="814958"/>
            <a:ext cx="5683421" cy="4467404"/>
          </a:xfrm>
          <a:prstGeom prst="rect">
            <a:avLst/>
          </a:prstGeom>
          <a:solidFill>
            <a:srgbClr val="92D050"/>
          </a:solidFill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88EB132-95C7-4C43-87A8-50F6186F79C6}"/>
              </a:ext>
            </a:extLst>
          </p:cNvPr>
          <p:cNvSpPr txBox="1"/>
          <p:nvPr/>
        </p:nvSpPr>
        <p:spPr>
          <a:xfrm>
            <a:off x="385109" y="95250"/>
            <a:ext cx="112102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Choose the correct number name and say: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2839BF6-4554-45A2-A357-48B423ED81AA}"/>
              </a:ext>
            </a:extLst>
          </p:cNvPr>
          <p:cNvSpPr txBox="1"/>
          <p:nvPr/>
        </p:nvSpPr>
        <p:spPr>
          <a:xfrm>
            <a:off x="715477" y="1178092"/>
            <a:ext cx="612807" cy="584775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/>
              <a:t>34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5C625B5-817A-4462-A2D1-13E41F7D46B9}"/>
              </a:ext>
            </a:extLst>
          </p:cNvPr>
          <p:cNvSpPr txBox="1"/>
          <p:nvPr/>
        </p:nvSpPr>
        <p:spPr>
          <a:xfrm>
            <a:off x="715478" y="2234146"/>
            <a:ext cx="612807" cy="584775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/>
              <a:t>49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F388157-E9B5-49EE-976A-DEFEE9C0F886}"/>
              </a:ext>
            </a:extLst>
          </p:cNvPr>
          <p:cNvSpPr txBox="1"/>
          <p:nvPr/>
        </p:nvSpPr>
        <p:spPr>
          <a:xfrm>
            <a:off x="1991618" y="1179180"/>
            <a:ext cx="2421409" cy="584775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/>
              <a:t>Thirty four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5F43087-5641-42E5-A682-BE1BDFE3F622}"/>
              </a:ext>
            </a:extLst>
          </p:cNvPr>
          <p:cNvSpPr txBox="1"/>
          <p:nvPr/>
        </p:nvSpPr>
        <p:spPr>
          <a:xfrm>
            <a:off x="715477" y="3329052"/>
            <a:ext cx="612807" cy="584775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/>
              <a:t>23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070EF63-8CC3-48D4-9DED-E31BBD969BA1}"/>
              </a:ext>
            </a:extLst>
          </p:cNvPr>
          <p:cNvSpPr txBox="1"/>
          <p:nvPr/>
        </p:nvSpPr>
        <p:spPr>
          <a:xfrm>
            <a:off x="1950557" y="2189187"/>
            <a:ext cx="2421409" cy="584775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/>
              <a:t>Forty nine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A098FE2-3952-46E5-B13D-45E18865CFBA}"/>
              </a:ext>
            </a:extLst>
          </p:cNvPr>
          <p:cNvSpPr txBox="1"/>
          <p:nvPr/>
        </p:nvSpPr>
        <p:spPr>
          <a:xfrm>
            <a:off x="763602" y="5441160"/>
            <a:ext cx="612807" cy="584775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/>
              <a:t>36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3662A20-BC50-4239-8EE9-07FAA9260C6A}"/>
              </a:ext>
            </a:extLst>
          </p:cNvPr>
          <p:cNvSpPr txBox="1"/>
          <p:nvPr/>
        </p:nvSpPr>
        <p:spPr>
          <a:xfrm>
            <a:off x="1950557" y="5468221"/>
            <a:ext cx="2421409" cy="584775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/>
              <a:t>Thirty six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A11AF43-CB0D-4FC0-BB8E-01C160304B23}"/>
              </a:ext>
            </a:extLst>
          </p:cNvPr>
          <p:cNvSpPr txBox="1"/>
          <p:nvPr/>
        </p:nvSpPr>
        <p:spPr>
          <a:xfrm>
            <a:off x="744353" y="4385106"/>
            <a:ext cx="612807" cy="584775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/>
              <a:t>48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FBFAEC2-4D05-4704-8196-E2A044B33D4B}"/>
              </a:ext>
            </a:extLst>
          </p:cNvPr>
          <p:cNvSpPr txBox="1"/>
          <p:nvPr/>
        </p:nvSpPr>
        <p:spPr>
          <a:xfrm>
            <a:off x="1950557" y="4385105"/>
            <a:ext cx="2421409" cy="584775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/>
              <a:t>Forty eight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94417BD8-CAC1-424F-B000-E1BC96938E7B}"/>
              </a:ext>
            </a:extLst>
          </p:cNvPr>
          <p:cNvSpPr txBox="1"/>
          <p:nvPr/>
        </p:nvSpPr>
        <p:spPr>
          <a:xfrm>
            <a:off x="7324825" y="1854141"/>
            <a:ext cx="20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Thirty four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CFF11807-B58D-4C7A-B3C5-B8DAA4315DF8}"/>
              </a:ext>
            </a:extLst>
          </p:cNvPr>
          <p:cNvSpPr txBox="1"/>
          <p:nvPr/>
        </p:nvSpPr>
        <p:spPr>
          <a:xfrm>
            <a:off x="7413571" y="2628918"/>
            <a:ext cx="20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Forty</a:t>
            </a:r>
            <a:r>
              <a:rPr lang="en-US" dirty="0"/>
              <a:t> </a:t>
            </a:r>
            <a:r>
              <a:rPr lang="en-US" sz="2400" dirty="0"/>
              <a:t>eight</a:t>
            </a:r>
            <a:endParaRPr lang="en-US" dirty="0"/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5FCE8A05-2136-4735-ACFB-81CF3D8A7778}"/>
              </a:ext>
            </a:extLst>
          </p:cNvPr>
          <p:cNvSpPr txBox="1"/>
          <p:nvPr/>
        </p:nvSpPr>
        <p:spPr>
          <a:xfrm>
            <a:off x="9695117" y="2295699"/>
            <a:ext cx="16078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Eighteen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AC2363DA-7BC5-4AE7-83E0-CC39C071FB68}"/>
              </a:ext>
            </a:extLst>
          </p:cNvPr>
          <p:cNvSpPr txBox="1"/>
          <p:nvPr/>
        </p:nvSpPr>
        <p:spPr>
          <a:xfrm>
            <a:off x="9183955" y="3091673"/>
            <a:ext cx="20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Forty six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48173E40-3E85-4E53-B877-1659720AB9D4}"/>
              </a:ext>
            </a:extLst>
          </p:cNvPr>
          <p:cNvSpPr txBox="1"/>
          <p:nvPr/>
        </p:nvSpPr>
        <p:spPr>
          <a:xfrm>
            <a:off x="8667114" y="3739458"/>
            <a:ext cx="9825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Fifty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2F3C4F39-0785-4584-AD84-0259BC67847B}"/>
              </a:ext>
            </a:extLst>
          </p:cNvPr>
          <p:cNvSpPr txBox="1"/>
          <p:nvPr/>
        </p:nvSpPr>
        <p:spPr>
          <a:xfrm>
            <a:off x="6850183" y="3672502"/>
            <a:ext cx="20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Thirty six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D63911D7-2091-4D86-AECA-13C679CC734A}"/>
              </a:ext>
            </a:extLst>
          </p:cNvPr>
          <p:cNvSpPr txBox="1"/>
          <p:nvPr/>
        </p:nvSpPr>
        <p:spPr>
          <a:xfrm>
            <a:off x="7572673" y="4268080"/>
            <a:ext cx="14750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Twenty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6B935BF6-830E-49C9-A646-3C59002AE64B}"/>
              </a:ext>
            </a:extLst>
          </p:cNvPr>
          <p:cNvSpPr txBox="1"/>
          <p:nvPr/>
        </p:nvSpPr>
        <p:spPr>
          <a:xfrm>
            <a:off x="9808944" y="3806415"/>
            <a:ext cx="18228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Twenty</a:t>
            </a:r>
            <a:r>
              <a:rPr lang="en-US" dirty="0"/>
              <a:t> </a:t>
            </a:r>
            <a:r>
              <a:rPr lang="en-US" sz="2400" dirty="0"/>
              <a:t>three</a:t>
            </a:r>
            <a:endParaRPr lang="en-US" dirty="0"/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949DA45C-CC69-42DB-98C5-8FED4D44D5B3}"/>
              </a:ext>
            </a:extLst>
          </p:cNvPr>
          <p:cNvSpPr txBox="1"/>
          <p:nvPr/>
        </p:nvSpPr>
        <p:spPr>
          <a:xfrm>
            <a:off x="8623799" y="1379865"/>
            <a:ext cx="16078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Forty nine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6E57FBFE-0E8D-4FC3-BE27-4F1B56C4F1FE}"/>
              </a:ext>
            </a:extLst>
          </p:cNvPr>
          <p:cNvSpPr txBox="1"/>
          <p:nvPr/>
        </p:nvSpPr>
        <p:spPr>
          <a:xfrm>
            <a:off x="1991618" y="3272303"/>
            <a:ext cx="2421409" cy="584775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/>
              <a:t>Twenty three</a:t>
            </a:r>
          </a:p>
        </p:txBody>
      </p:sp>
    </p:spTree>
    <p:extLst>
      <p:ext uri="{BB962C8B-B14F-4D97-AF65-F5344CB8AC3E}">
        <p14:creationId xmlns:p14="http://schemas.microsoft.com/office/powerpoint/2010/main" val="3643646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  <p:bldP spid="14" grpId="0" animBg="1"/>
      <p:bldP spid="16" grpId="0" animBg="1"/>
      <p:bldP spid="73" grpId="0"/>
      <p:bldP spid="74" grpId="0"/>
      <p:bldP spid="80" grpId="0"/>
      <p:bldP spid="82" grpId="0"/>
      <p:bldP spid="83" grpId="0"/>
      <p:bldP spid="8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427E411-EE91-455B-B98A-44CD94EB7061}"/>
              </a:ext>
            </a:extLst>
          </p:cNvPr>
          <p:cNvSpPr txBox="1"/>
          <p:nvPr/>
        </p:nvSpPr>
        <p:spPr>
          <a:xfrm>
            <a:off x="2320925" y="76165"/>
            <a:ext cx="98710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Class assignment: Write the numbers 21 to 50 under TO</a:t>
            </a:r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86D4F736-FA46-451F-BD3F-B731C6D441A8}"/>
              </a:ext>
            </a:extLst>
          </p:cNvPr>
          <p:cNvSpPr/>
          <p:nvPr/>
        </p:nvSpPr>
        <p:spPr>
          <a:xfrm rot="19994499">
            <a:off x="17263" y="320142"/>
            <a:ext cx="1764732" cy="921817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C00000"/>
                </a:solidFill>
              </a:rPr>
              <a:t>26/7/21</a:t>
            </a:r>
          </a:p>
        </p:txBody>
      </p:sp>
      <p:pic>
        <p:nvPicPr>
          <p:cNvPr id="4" name="Picture 3" descr="odm logo new">
            <a:extLst>
              <a:ext uri="{FF2B5EF4-FFF2-40B4-BE49-F238E27FC236}">
                <a16:creationId xmlns:a16="http://schemas.microsoft.com/office/drawing/2014/main" id="{5F438BC9-7932-47E8-B87E-AAA51D00826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133" t="22000" r="8233" b="24533"/>
          <a:stretch>
            <a:fillRect/>
          </a:stretch>
        </p:blipFill>
        <p:spPr>
          <a:xfrm>
            <a:off x="9945688" y="5742126"/>
            <a:ext cx="2160588" cy="1039709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  <p:graphicFrame>
        <p:nvGraphicFramePr>
          <p:cNvPr id="35" name="Table 36">
            <a:extLst>
              <a:ext uri="{FF2B5EF4-FFF2-40B4-BE49-F238E27FC236}">
                <a16:creationId xmlns:a16="http://schemas.microsoft.com/office/drawing/2014/main" id="{FFA2B938-FA1E-4BA6-9A18-FC6326CE41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9473452"/>
              </p:ext>
            </p:extLst>
          </p:nvPr>
        </p:nvGraphicFramePr>
        <p:xfrm>
          <a:off x="1727200" y="781050"/>
          <a:ext cx="8112128" cy="502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4016">
                  <a:extLst>
                    <a:ext uri="{9D8B030D-6E8A-4147-A177-3AD203B41FA5}">
                      <a16:colId xmlns:a16="http://schemas.microsoft.com/office/drawing/2014/main" val="2252666718"/>
                    </a:ext>
                  </a:extLst>
                </a:gridCol>
                <a:gridCol w="1014016">
                  <a:extLst>
                    <a:ext uri="{9D8B030D-6E8A-4147-A177-3AD203B41FA5}">
                      <a16:colId xmlns:a16="http://schemas.microsoft.com/office/drawing/2014/main" val="2241618609"/>
                    </a:ext>
                  </a:extLst>
                </a:gridCol>
                <a:gridCol w="1014016">
                  <a:extLst>
                    <a:ext uri="{9D8B030D-6E8A-4147-A177-3AD203B41FA5}">
                      <a16:colId xmlns:a16="http://schemas.microsoft.com/office/drawing/2014/main" val="500943062"/>
                    </a:ext>
                  </a:extLst>
                </a:gridCol>
                <a:gridCol w="1014016">
                  <a:extLst>
                    <a:ext uri="{9D8B030D-6E8A-4147-A177-3AD203B41FA5}">
                      <a16:colId xmlns:a16="http://schemas.microsoft.com/office/drawing/2014/main" val="367646896"/>
                    </a:ext>
                  </a:extLst>
                </a:gridCol>
                <a:gridCol w="1014016">
                  <a:extLst>
                    <a:ext uri="{9D8B030D-6E8A-4147-A177-3AD203B41FA5}">
                      <a16:colId xmlns:a16="http://schemas.microsoft.com/office/drawing/2014/main" val="1497511532"/>
                    </a:ext>
                  </a:extLst>
                </a:gridCol>
                <a:gridCol w="1014016">
                  <a:extLst>
                    <a:ext uri="{9D8B030D-6E8A-4147-A177-3AD203B41FA5}">
                      <a16:colId xmlns:a16="http://schemas.microsoft.com/office/drawing/2014/main" val="3880752836"/>
                    </a:ext>
                  </a:extLst>
                </a:gridCol>
                <a:gridCol w="1014016">
                  <a:extLst>
                    <a:ext uri="{9D8B030D-6E8A-4147-A177-3AD203B41FA5}">
                      <a16:colId xmlns:a16="http://schemas.microsoft.com/office/drawing/2014/main" val="3743673877"/>
                    </a:ext>
                  </a:extLst>
                </a:gridCol>
                <a:gridCol w="1014016">
                  <a:extLst>
                    <a:ext uri="{9D8B030D-6E8A-4147-A177-3AD203B41FA5}">
                      <a16:colId xmlns:a16="http://schemas.microsoft.com/office/drawing/2014/main" val="4067585289"/>
                    </a:ext>
                  </a:extLst>
                </a:gridCol>
              </a:tblGrid>
              <a:tr h="435615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T</a:t>
                      </a:r>
                    </a:p>
                  </a:txBody>
                  <a:tcPr anchor="ctr">
                    <a:solidFill>
                      <a:srgbClr val="FFA16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O</a:t>
                      </a:r>
                    </a:p>
                  </a:txBody>
                  <a:tcPr anchor="ctr">
                    <a:solidFill>
                      <a:srgbClr val="FFA16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rgbClr val="FFA16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T</a:t>
                      </a:r>
                    </a:p>
                  </a:txBody>
                  <a:tcPr anchor="ctr">
                    <a:solidFill>
                      <a:srgbClr val="FFA16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O</a:t>
                      </a:r>
                    </a:p>
                  </a:txBody>
                  <a:tcPr anchor="ctr">
                    <a:solidFill>
                      <a:srgbClr val="FFA16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rgbClr val="FFA16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T</a:t>
                      </a:r>
                    </a:p>
                  </a:txBody>
                  <a:tcPr anchor="ctr">
                    <a:solidFill>
                      <a:srgbClr val="FFA16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O</a:t>
                      </a:r>
                    </a:p>
                  </a:txBody>
                  <a:tcPr anchor="ctr">
                    <a:solidFill>
                      <a:srgbClr val="FFA1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5815527"/>
                  </a:ext>
                </a:extLst>
              </a:tr>
              <a:tr h="435615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2</a:t>
                      </a:r>
                    </a:p>
                  </a:txBody>
                  <a:tcPr anchor="ctr">
                    <a:solidFill>
                      <a:srgbClr val="FFA16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1</a:t>
                      </a:r>
                    </a:p>
                  </a:txBody>
                  <a:tcPr anchor="ctr">
                    <a:solidFill>
                      <a:srgbClr val="FFA16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rgbClr val="FFA16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rgbClr val="FFA16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rgbClr val="FFA16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rgbClr val="FFA16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4</a:t>
                      </a:r>
                    </a:p>
                  </a:txBody>
                  <a:tcPr anchor="ctr">
                    <a:solidFill>
                      <a:srgbClr val="FFA16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1</a:t>
                      </a:r>
                    </a:p>
                  </a:txBody>
                  <a:tcPr anchor="ctr">
                    <a:solidFill>
                      <a:srgbClr val="FFA1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2939799"/>
                  </a:ext>
                </a:extLst>
              </a:tr>
              <a:tr h="435615"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rgbClr val="FFA16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rgbClr val="FFA16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rgbClr val="FFA16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3</a:t>
                      </a:r>
                    </a:p>
                  </a:txBody>
                  <a:tcPr anchor="ctr">
                    <a:solidFill>
                      <a:srgbClr val="FFA16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2</a:t>
                      </a:r>
                    </a:p>
                  </a:txBody>
                  <a:tcPr anchor="ctr">
                    <a:solidFill>
                      <a:srgbClr val="FFA16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rgbClr val="FFA16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rgbClr val="FFA16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rgbClr val="FFA1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538251"/>
                  </a:ext>
                </a:extLst>
              </a:tr>
              <a:tr h="435615">
                <a:tc>
                  <a:txBody>
                    <a:bodyPr/>
                    <a:lstStyle/>
                    <a:p>
                      <a:pPr algn="ctr"/>
                      <a:endParaRPr lang="en-US" sz="2400" b="1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rgbClr val="FFA16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rgbClr val="FFA16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rgbClr val="FFA16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rgbClr val="FFA16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rgbClr val="FFA16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rgbClr val="FFA16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rgbClr val="FFA16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rgbClr val="FFA1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6301791"/>
                  </a:ext>
                </a:extLst>
              </a:tr>
              <a:tr h="435615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2</a:t>
                      </a:r>
                    </a:p>
                  </a:txBody>
                  <a:tcPr anchor="ctr">
                    <a:solidFill>
                      <a:srgbClr val="FFA16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4</a:t>
                      </a:r>
                    </a:p>
                  </a:txBody>
                  <a:tcPr anchor="ctr">
                    <a:solidFill>
                      <a:srgbClr val="FFA16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rgbClr val="FFA16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rgbClr val="FFA16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rgbClr val="FFA16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rgbClr val="FFA16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4</a:t>
                      </a:r>
                    </a:p>
                  </a:txBody>
                  <a:tcPr anchor="ctr">
                    <a:solidFill>
                      <a:srgbClr val="FFA16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4</a:t>
                      </a:r>
                    </a:p>
                  </a:txBody>
                  <a:tcPr anchor="ctr">
                    <a:solidFill>
                      <a:srgbClr val="FFA1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9263405"/>
                  </a:ext>
                </a:extLst>
              </a:tr>
              <a:tr h="435615">
                <a:tc>
                  <a:txBody>
                    <a:bodyPr/>
                    <a:lstStyle/>
                    <a:p>
                      <a:pPr algn="ctr"/>
                      <a:endParaRPr lang="en-US" sz="2400" b="1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rgbClr val="FFA16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rgbClr val="FFA16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rgbClr val="FFA16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rgbClr val="FFA16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rgbClr val="FFA16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rgbClr val="FFA16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rgbClr val="FFA16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rgbClr val="FFA1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5364086"/>
                  </a:ext>
                </a:extLst>
              </a:tr>
              <a:tr h="435615">
                <a:tc>
                  <a:txBody>
                    <a:bodyPr/>
                    <a:lstStyle/>
                    <a:p>
                      <a:pPr algn="ctr"/>
                      <a:endParaRPr lang="en-US" sz="2400" b="1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rgbClr val="FFA16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rgbClr val="FFA16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rgbClr val="FFA16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3</a:t>
                      </a:r>
                    </a:p>
                  </a:txBody>
                  <a:tcPr anchor="ctr">
                    <a:solidFill>
                      <a:srgbClr val="FFA16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6</a:t>
                      </a:r>
                      <a:endParaRPr lang="en-US" sz="24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rgbClr val="FFA16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rgbClr val="FFA16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rgbClr val="FFA16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rgbClr val="FFA1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1220333"/>
                  </a:ext>
                </a:extLst>
              </a:tr>
              <a:tr h="435615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2</a:t>
                      </a:r>
                    </a:p>
                  </a:txBody>
                  <a:tcPr anchor="ctr">
                    <a:solidFill>
                      <a:srgbClr val="FFA16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7</a:t>
                      </a:r>
                    </a:p>
                  </a:txBody>
                  <a:tcPr anchor="ctr">
                    <a:solidFill>
                      <a:srgbClr val="FFA16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rgbClr val="FFA16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rgbClr val="FFA16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rgbClr val="FFA16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rgbClr val="FFA16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rgbClr val="FFA16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rgbClr val="FFA1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8053521"/>
                  </a:ext>
                </a:extLst>
              </a:tr>
              <a:tr h="435615">
                <a:tc>
                  <a:txBody>
                    <a:bodyPr/>
                    <a:lstStyle/>
                    <a:p>
                      <a:pPr algn="ctr"/>
                      <a:endParaRPr lang="en-US" sz="2400" b="1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rgbClr val="FFA16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rgbClr val="FFA16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rgbClr val="FFA16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rgbClr val="FFA16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rgbClr val="FFA16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rgbClr val="FFA16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4</a:t>
                      </a:r>
                    </a:p>
                  </a:txBody>
                  <a:tcPr anchor="ctr">
                    <a:solidFill>
                      <a:srgbClr val="FFA16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8</a:t>
                      </a:r>
                    </a:p>
                  </a:txBody>
                  <a:tcPr anchor="ctr">
                    <a:solidFill>
                      <a:srgbClr val="FFA1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7346603"/>
                  </a:ext>
                </a:extLst>
              </a:tr>
              <a:tr h="435615">
                <a:tc>
                  <a:txBody>
                    <a:bodyPr/>
                    <a:lstStyle/>
                    <a:p>
                      <a:pPr algn="ctr"/>
                      <a:endParaRPr lang="en-US" sz="2400" b="1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rgbClr val="FFA16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rgbClr val="FFA16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rgbClr val="FFA16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3</a:t>
                      </a:r>
                    </a:p>
                  </a:txBody>
                  <a:tcPr anchor="ctr">
                    <a:solidFill>
                      <a:srgbClr val="FFA16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9</a:t>
                      </a:r>
                    </a:p>
                  </a:txBody>
                  <a:tcPr anchor="ctr">
                    <a:solidFill>
                      <a:srgbClr val="FFA16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rgbClr val="FFA16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rgbClr val="FFA16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rgbClr val="FFA1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6061544"/>
                  </a:ext>
                </a:extLst>
              </a:tr>
              <a:tr h="435615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3</a:t>
                      </a:r>
                    </a:p>
                  </a:txBody>
                  <a:tcPr anchor="ctr">
                    <a:solidFill>
                      <a:srgbClr val="FFA16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0</a:t>
                      </a:r>
                    </a:p>
                  </a:txBody>
                  <a:tcPr anchor="ctr">
                    <a:solidFill>
                      <a:srgbClr val="FFA16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rgbClr val="FFA16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rgbClr val="FFA16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rgbClr val="FFA16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rgbClr val="FFA16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5</a:t>
                      </a:r>
                    </a:p>
                  </a:txBody>
                  <a:tcPr anchor="ctr">
                    <a:solidFill>
                      <a:srgbClr val="FFA16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0</a:t>
                      </a:r>
                    </a:p>
                  </a:txBody>
                  <a:tcPr anchor="ctr">
                    <a:solidFill>
                      <a:srgbClr val="FFA1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18462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28412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>
            <a:picLocks noGrp="1" noChangeAspect="1"/>
          </p:cNvPicPr>
          <p:nvPr>
            <p:ph idx="1"/>
          </p:nvPr>
        </p:nvPicPr>
        <p:blipFill rotWithShape="1">
          <a:blip r:embed="rId2"/>
          <a:srcRect/>
          <a:stretch>
            <a:fillRect/>
          </a:stretch>
        </p:blipFill>
        <p:spPr>
          <a:xfrm>
            <a:off x="358432" y="4098290"/>
            <a:ext cx="11282521" cy="264033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 Box 5"/>
          <p:cNvSpPr txBox="1"/>
          <p:nvPr/>
        </p:nvSpPr>
        <p:spPr>
          <a:xfrm>
            <a:off x="358432" y="2402207"/>
            <a:ext cx="11283324" cy="21228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457200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-GB" sz="4000" b="1" dirty="0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THANKING YOU</a:t>
            </a:r>
            <a:endParaRPr sz="4000" b="1" dirty="0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457200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-GB" sz="4000" b="1" dirty="0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ODM EDUCATIONAL GROUP</a:t>
            </a:r>
            <a:endParaRPr sz="4000" b="1" dirty="0">
              <a:solidFill>
                <a:srgbClr val="FF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>
              <a:buClr>
                <a:srgbClr val="000000"/>
              </a:buClr>
              <a:buSzPts val="1400"/>
            </a:pPr>
            <a:endParaRPr lang="en-US" sz="4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535</TotalTime>
  <Words>132</Words>
  <Application>Microsoft Office PowerPoint</Application>
  <PresentationFormat>Widescreen</PresentationFormat>
  <Paragraphs>67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Nishitha Nanda</dc:creator>
  <cp:lastModifiedBy>919178685566</cp:lastModifiedBy>
  <cp:revision>18</cp:revision>
  <dcterms:created xsi:type="dcterms:W3CDTF">2021-07-19T16:21:55Z</dcterms:created>
  <dcterms:modified xsi:type="dcterms:W3CDTF">2021-07-24T18:03:28Z</dcterms:modified>
</cp:coreProperties>
</file>