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7" r:id="rId3"/>
    <p:sldId id="298" r:id="rId4"/>
    <p:sldId id="299" r:id="rId5"/>
    <p:sldId id="300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161"/>
    <a:srgbClr val="FF8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6898242D-11B2-4ED6-873E-3BAA86536B34}"/>
    <pc:docChg chg="undo custSel modSld">
      <pc:chgData name="Nishitha Nanda" userId="6d1d25f87945e9a1" providerId="LiveId" clId="{6898242D-11B2-4ED6-873E-3BAA86536B34}" dt="2021-07-25T14:47:57.599" v="362" actId="20577"/>
      <pc:docMkLst>
        <pc:docMk/>
      </pc:docMkLst>
      <pc:sldChg chg="modSp mod">
        <pc:chgData name="Nishitha Nanda" userId="6d1d25f87945e9a1" providerId="LiveId" clId="{6898242D-11B2-4ED6-873E-3BAA86536B34}" dt="2021-07-24T05:05:08.786" v="249" actId="113"/>
        <pc:sldMkLst>
          <pc:docMk/>
          <pc:sldMk cId="417527314" sldId="297"/>
        </pc:sldMkLst>
        <pc:spChg chg="mod">
          <ac:chgData name="Nishitha Nanda" userId="6d1d25f87945e9a1" providerId="LiveId" clId="{6898242D-11B2-4ED6-873E-3BAA86536B34}" dt="2021-07-24T05:05:08.786" v="249" actId="113"/>
          <ac:spMkLst>
            <pc:docMk/>
            <pc:sldMk cId="417527314" sldId="297"/>
            <ac:spMk id="2" creationId="{9725C154-7AB1-49ED-89F4-66FD2ECC7FD3}"/>
          </ac:spMkLst>
        </pc:spChg>
      </pc:sldChg>
      <pc:sldChg chg="modSp mod">
        <pc:chgData name="Nishitha Nanda" userId="6d1d25f87945e9a1" providerId="LiveId" clId="{6898242D-11B2-4ED6-873E-3BAA86536B34}" dt="2021-07-24T11:03:34.478" v="329" actId="20577"/>
        <pc:sldMkLst>
          <pc:docMk/>
          <pc:sldMk cId="232146692" sldId="298"/>
        </pc:sldMkLst>
        <pc:spChg chg="mod">
          <ac:chgData name="Nishitha Nanda" userId="6d1d25f87945e9a1" providerId="LiveId" clId="{6898242D-11B2-4ED6-873E-3BAA86536B34}" dt="2021-07-24T05:05:17.073" v="253" actId="113"/>
          <ac:spMkLst>
            <pc:docMk/>
            <pc:sldMk cId="232146692" sldId="298"/>
            <ac:spMk id="7" creationId="{F5800C86-759E-4130-92BF-A40CCC78FAA7}"/>
          </ac:spMkLst>
        </pc:spChg>
        <pc:spChg chg="mod">
          <ac:chgData name="Nishitha Nanda" userId="6d1d25f87945e9a1" providerId="LiveId" clId="{6898242D-11B2-4ED6-873E-3BAA86536B34}" dt="2021-07-24T05:05:22.151" v="255" actId="20577"/>
          <ac:spMkLst>
            <pc:docMk/>
            <pc:sldMk cId="232146692" sldId="298"/>
            <ac:spMk id="33" creationId="{C90976C7-C713-4038-A887-A9B85C39E00D}"/>
          </ac:spMkLst>
        </pc:spChg>
        <pc:spChg chg="mod">
          <ac:chgData name="Nishitha Nanda" userId="6d1d25f87945e9a1" providerId="LiveId" clId="{6898242D-11B2-4ED6-873E-3BAA86536B34}" dt="2021-07-24T11:03:34.478" v="329" actId="20577"/>
          <ac:spMkLst>
            <pc:docMk/>
            <pc:sldMk cId="232146692" sldId="298"/>
            <ac:spMk id="34" creationId="{3F75FD35-5CA6-4585-B66D-382485EF1152}"/>
          </ac:spMkLst>
        </pc:spChg>
      </pc:sldChg>
      <pc:sldChg chg="modSp mod">
        <pc:chgData name="Nishitha Nanda" userId="6d1d25f87945e9a1" providerId="LiveId" clId="{6898242D-11B2-4ED6-873E-3BAA86536B34}" dt="2021-07-24T05:05:35.860" v="258" actId="403"/>
        <pc:sldMkLst>
          <pc:docMk/>
          <pc:sldMk cId="3643646818" sldId="299"/>
        </pc:sldMkLst>
        <pc:spChg chg="mod">
          <ac:chgData name="Nishitha Nanda" userId="6d1d25f87945e9a1" providerId="LiveId" clId="{6898242D-11B2-4ED6-873E-3BAA86536B34}" dt="2021-07-24T05:05:35.860" v="258" actId="403"/>
          <ac:spMkLst>
            <pc:docMk/>
            <pc:sldMk cId="3643646818" sldId="299"/>
            <ac:spMk id="6" creationId="{188EB132-95C7-4C43-87A8-50F6186F79C6}"/>
          </ac:spMkLst>
        </pc:spChg>
      </pc:sldChg>
      <pc:sldChg chg="addSp delSp modSp mod">
        <pc:chgData name="Nishitha Nanda" userId="6d1d25f87945e9a1" providerId="LiveId" clId="{6898242D-11B2-4ED6-873E-3BAA86536B34}" dt="2021-07-25T14:47:57.599" v="362" actId="20577"/>
        <pc:sldMkLst>
          <pc:docMk/>
          <pc:sldMk cId="1062841206" sldId="300"/>
        </pc:sldMkLst>
        <pc:spChg chg="add mod">
          <ac:chgData name="Nishitha Nanda" userId="6d1d25f87945e9a1" providerId="LiveId" clId="{6898242D-11B2-4ED6-873E-3BAA86536B34}" dt="2021-07-24T05:05:50.315" v="262" actId="1076"/>
          <ac:spMkLst>
            <pc:docMk/>
            <pc:sldMk cId="1062841206" sldId="300"/>
            <ac:spMk id="2" creationId="{F427E411-EE91-455B-B98A-44CD94EB7061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8" creationId="{6B2EC16C-7567-4D8A-9B02-9178C5C420B5}"/>
          </ac:spMkLst>
        </pc:spChg>
        <pc:spChg chg="add mod">
          <ac:chgData name="Nishitha Nanda" userId="6d1d25f87945e9a1" providerId="LiveId" clId="{6898242D-11B2-4ED6-873E-3BAA86536B34}" dt="2021-07-24T05:16:47.112" v="284" actId="20577"/>
          <ac:spMkLst>
            <pc:docMk/>
            <pc:sldMk cId="1062841206" sldId="300"/>
            <ac:spMk id="9" creationId="{D4A4FE6E-FDAD-4F4D-9651-245522C536D8}"/>
          </ac:spMkLst>
        </pc:spChg>
        <pc:spChg chg="add mod">
          <ac:chgData name="Nishitha Nanda" userId="6d1d25f87945e9a1" providerId="LiveId" clId="{6898242D-11B2-4ED6-873E-3BAA86536B34}" dt="2021-07-20T08:29:37.589" v="139" actId="1076"/>
          <ac:spMkLst>
            <pc:docMk/>
            <pc:sldMk cId="1062841206" sldId="300"/>
            <ac:spMk id="10" creationId="{51B6FF8E-AD36-45A0-A235-4622FECF990E}"/>
          </ac:spMkLst>
        </pc:spChg>
        <pc:spChg chg="mod">
          <ac:chgData name="Nishitha Nanda" userId="6d1d25f87945e9a1" providerId="LiveId" clId="{6898242D-11B2-4ED6-873E-3BAA86536B34}" dt="2021-07-20T08:26:31.025" v="105" actId="571"/>
          <ac:spMkLst>
            <pc:docMk/>
            <pc:sldMk cId="1062841206" sldId="300"/>
            <ac:spMk id="13" creationId="{EA82C4E8-C0B8-4321-B0E7-9CA9B1F86213}"/>
          </ac:spMkLst>
        </pc:spChg>
        <pc:spChg chg="mod">
          <ac:chgData name="Nishitha Nanda" userId="6d1d25f87945e9a1" providerId="LiveId" clId="{6898242D-11B2-4ED6-873E-3BAA86536B34}" dt="2021-07-20T08:26:31.025" v="105" actId="571"/>
          <ac:spMkLst>
            <pc:docMk/>
            <pc:sldMk cId="1062841206" sldId="300"/>
            <ac:spMk id="14" creationId="{AE08484F-4AEE-4B9F-9E0B-9C7BDA9388CE}"/>
          </ac:spMkLst>
        </pc:spChg>
        <pc:spChg chg="mod">
          <ac:chgData name="Nishitha Nanda" userId="6d1d25f87945e9a1" providerId="LiveId" clId="{6898242D-11B2-4ED6-873E-3BAA86536B34}" dt="2021-07-20T08:26:35.898" v="106" actId="571"/>
          <ac:spMkLst>
            <pc:docMk/>
            <pc:sldMk cId="1062841206" sldId="300"/>
            <ac:spMk id="16" creationId="{11BED563-B73B-4730-9FE3-3332BD87637B}"/>
          </ac:spMkLst>
        </pc:spChg>
        <pc:spChg chg="mod">
          <ac:chgData name="Nishitha Nanda" userId="6d1d25f87945e9a1" providerId="LiveId" clId="{6898242D-11B2-4ED6-873E-3BAA86536B34}" dt="2021-07-20T08:26:35.898" v="106" actId="571"/>
          <ac:spMkLst>
            <pc:docMk/>
            <pc:sldMk cId="1062841206" sldId="300"/>
            <ac:spMk id="17" creationId="{B140A994-4B90-4317-B674-6B45A56BBB89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18" creationId="{534E63F8-98BE-4633-8AD8-8047D0B49490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19" creationId="{19C4ADC3-2A26-4EF4-A208-62CFB91AAF46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0" creationId="{57E0D211-A803-4BB4-A37D-18280ABAE5C7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1" creationId="{8DB15045-835A-44A0-80F7-B2681F8C7493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2" creationId="{7ABC3729-0793-4276-9994-688CA0A45428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3" creationId="{91F49379-B853-4C30-BD7E-FE7858140B11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4" creationId="{037A6492-A9DC-4475-8F3F-C6DED1D6876F}"/>
          </ac:spMkLst>
        </pc:spChg>
        <pc:spChg chg="add del mod">
          <ac:chgData name="Nishitha Nanda" userId="6d1d25f87945e9a1" providerId="LiveId" clId="{6898242D-11B2-4ED6-873E-3BAA86536B34}" dt="2021-07-24T05:16:57.231" v="285" actId="478"/>
          <ac:spMkLst>
            <pc:docMk/>
            <pc:sldMk cId="1062841206" sldId="300"/>
            <ac:spMk id="25" creationId="{5A955FAD-603A-45C2-B714-8DB7538E7C1B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6" creationId="{D3A2CB9E-43CA-4A0F-8117-1D9F15F70C41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7" creationId="{9B001A6F-0439-4E86-8E9A-51CA75F13B9D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8" creationId="{38090267-7688-4E6B-9111-91630F6C81FF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29" creationId="{9B608615-FBDF-440E-AD02-3322B063ACE4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0" creationId="{0C4DC6E9-E2B5-48EB-A83C-A0B1EB11E32E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1" creationId="{DD2B20AE-2474-4789-A4A0-7A83525DA925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2" creationId="{AD3FE38C-B15B-4A08-A94E-36F265115C73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3" creationId="{6F85C4E2-8257-429E-BCC3-D002E16FD8FC}"/>
          </ac:spMkLst>
        </pc:spChg>
        <pc:spChg chg="add del mod">
          <ac:chgData name="Nishitha Nanda" userId="6d1d25f87945e9a1" providerId="LiveId" clId="{6898242D-11B2-4ED6-873E-3BAA86536B34}" dt="2021-07-20T08:32:41.349" v="192" actId="478"/>
          <ac:spMkLst>
            <pc:docMk/>
            <pc:sldMk cId="1062841206" sldId="300"/>
            <ac:spMk id="35" creationId="{DE1935DD-7746-4A5A-BBC4-21BA7ED379FD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6" creationId="{0E61CAF4-D615-4F1F-AFFD-4FB04C8C4A9F}"/>
          </ac:spMkLst>
        </pc:spChg>
        <pc:spChg chg="add del mod">
          <ac:chgData name="Nishitha Nanda" userId="6d1d25f87945e9a1" providerId="LiveId" clId="{6898242D-11B2-4ED6-873E-3BAA86536B34}" dt="2021-07-20T08:32:55.192" v="195" actId="478"/>
          <ac:spMkLst>
            <pc:docMk/>
            <pc:sldMk cId="1062841206" sldId="300"/>
            <ac:spMk id="38" creationId="{DC2ECE4E-37F3-428E-A20F-70D0CCF1C41F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39" creationId="{A0DF578C-BF4A-493D-A38F-BF40E79E5FBC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40" creationId="{39CBE709-7F2A-4569-9CFE-F84E0C6AB57D}"/>
          </ac:spMkLst>
        </pc:spChg>
        <pc:spChg chg="add del mod">
          <ac:chgData name="Nishitha Nanda" userId="6d1d25f87945e9a1" providerId="LiveId" clId="{6898242D-11B2-4ED6-873E-3BAA86536B34}" dt="2021-07-24T05:17:08.899" v="287" actId="478"/>
          <ac:spMkLst>
            <pc:docMk/>
            <pc:sldMk cId="1062841206" sldId="300"/>
            <ac:spMk id="41" creationId="{8229E2D8-CBF8-49EC-B7FC-E64A9DEF8B37}"/>
          </ac:spMkLst>
        </pc:spChg>
        <pc:spChg chg="add mod">
          <ac:chgData name="Nishitha Nanda" userId="6d1d25f87945e9a1" providerId="LiveId" clId="{6898242D-11B2-4ED6-873E-3BAA86536B34}" dt="2021-07-20T08:36:02.762" v="247" actId="113"/>
          <ac:spMkLst>
            <pc:docMk/>
            <pc:sldMk cId="1062841206" sldId="300"/>
            <ac:spMk id="42" creationId="{86D4F736-FA46-451F-BD3F-B731C6D441A8}"/>
          </ac:spMkLst>
        </pc:spChg>
        <pc:grpChg chg="add del mod">
          <ac:chgData name="Nishitha Nanda" userId="6d1d25f87945e9a1" providerId="LiveId" clId="{6898242D-11B2-4ED6-873E-3BAA86536B34}" dt="2021-07-24T05:16:57.231" v="285" actId="478"/>
          <ac:grpSpMkLst>
            <pc:docMk/>
            <pc:sldMk cId="1062841206" sldId="300"/>
            <ac:grpSpMk id="11" creationId="{BBFB880D-E99D-42BA-866B-CAB58F899C9B}"/>
          </ac:grpSpMkLst>
        </pc:grpChg>
        <pc:grpChg chg="add del mod">
          <ac:chgData name="Nishitha Nanda" userId="6d1d25f87945e9a1" providerId="LiveId" clId="{6898242D-11B2-4ED6-873E-3BAA86536B34}" dt="2021-07-24T05:17:08.899" v="287" actId="478"/>
          <ac:grpSpMkLst>
            <pc:docMk/>
            <pc:sldMk cId="1062841206" sldId="300"/>
            <ac:grpSpMk id="12" creationId="{8BE0AFA3-4C2A-41E3-AA20-27B9C87216EC}"/>
          </ac:grpSpMkLst>
        </pc:grpChg>
        <pc:grpChg chg="add del mod">
          <ac:chgData name="Nishitha Nanda" userId="6d1d25f87945e9a1" providerId="LiveId" clId="{6898242D-11B2-4ED6-873E-3BAA86536B34}" dt="2021-07-24T05:16:57.231" v="285" actId="478"/>
          <ac:grpSpMkLst>
            <pc:docMk/>
            <pc:sldMk cId="1062841206" sldId="300"/>
            <ac:grpSpMk id="15" creationId="{790D87DE-7A70-4A13-9E34-41FE4BD39D3B}"/>
          </ac:grpSpMkLst>
        </pc:grpChg>
        <pc:graphicFrameChg chg="add del mod">
          <ac:chgData name="Nishitha Nanda" userId="6d1d25f87945e9a1" providerId="LiveId" clId="{6898242D-11B2-4ED6-873E-3BAA86536B34}" dt="2021-07-24T05:07:08.318" v="265" actId="478"/>
          <ac:graphicFrameMkLst>
            <pc:docMk/>
            <pc:sldMk cId="1062841206" sldId="300"/>
            <ac:graphicFrameMk id="3" creationId="{78E36FD7-1837-45F3-8E9F-D166B93354DB}"/>
          </ac:graphicFrameMkLst>
        </pc:graphicFrameChg>
        <pc:graphicFrameChg chg="add del mod modGraphic">
          <ac:chgData name="Nishitha Nanda" userId="6d1d25f87945e9a1" providerId="LiveId" clId="{6898242D-11B2-4ED6-873E-3BAA86536B34}" dt="2021-07-20T08:22:15.531" v="65" actId="478"/>
          <ac:graphicFrameMkLst>
            <pc:docMk/>
            <pc:sldMk cId="1062841206" sldId="300"/>
            <ac:graphicFrameMk id="3" creationId="{97BE8F6D-9680-4FCB-B79F-066AF6A1C4F7}"/>
          </ac:graphicFrameMkLst>
        </pc:graphicFrameChg>
        <pc:graphicFrameChg chg="add del">
          <ac:chgData name="Nishitha Nanda" userId="6d1d25f87945e9a1" providerId="LiveId" clId="{6898242D-11B2-4ED6-873E-3BAA86536B34}" dt="2021-07-24T05:08:39.486" v="268" actId="478"/>
          <ac:graphicFrameMkLst>
            <pc:docMk/>
            <pc:sldMk cId="1062841206" sldId="300"/>
            <ac:graphicFrameMk id="5" creationId="{9B6108DF-0514-44C3-B741-AD05EEEB39DD}"/>
          </ac:graphicFrameMkLst>
        </pc:graphicFrameChg>
        <pc:graphicFrameChg chg="add del mod">
          <ac:chgData name="Nishitha Nanda" userId="6d1d25f87945e9a1" providerId="LiveId" clId="{6898242D-11B2-4ED6-873E-3BAA86536B34}" dt="2021-07-20T08:23:14.762" v="70" actId="478"/>
          <ac:graphicFrameMkLst>
            <pc:docMk/>
            <pc:sldMk cId="1062841206" sldId="300"/>
            <ac:graphicFrameMk id="5" creationId="{EA70EB5F-C67A-4900-B130-698B01D571F5}"/>
          </ac:graphicFrameMkLst>
        </pc:graphicFrameChg>
        <pc:graphicFrameChg chg="add del mod ord modGraphic">
          <ac:chgData name="Nishitha Nanda" userId="6d1d25f87945e9a1" providerId="LiveId" clId="{6898242D-11B2-4ED6-873E-3BAA86536B34}" dt="2021-07-24T05:17:08.899" v="287" actId="478"/>
          <ac:graphicFrameMkLst>
            <pc:docMk/>
            <pc:sldMk cId="1062841206" sldId="300"/>
            <ac:graphicFrameMk id="6" creationId="{2CB27921-47DA-4401-A192-628FF540765E}"/>
          </ac:graphicFrameMkLst>
        </pc:graphicFrameChg>
        <pc:graphicFrameChg chg="add del">
          <ac:chgData name="Nishitha Nanda" userId="6d1d25f87945e9a1" providerId="LiveId" clId="{6898242D-11B2-4ED6-873E-3BAA86536B34}" dt="2021-07-20T08:23:18.114" v="71" actId="478"/>
          <ac:graphicFrameMkLst>
            <pc:docMk/>
            <pc:sldMk cId="1062841206" sldId="300"/>
            <ac:graphicFrameMk id="6" creationId="{F1EB84EB-7F21-4707-BEEF-BA2F91ECF546}"/>
          </ac:graphicFrameMkLst>
        </pc:graphicFrameChg>
        <pc:graphicFrameChg chg="add del mod modGraphic">
          <ac:chgData name="Nishitha Nanda" userId="6d1d25f87945e9a1" providerId="LiveId" clId="{6898242D-11B2-4ED6-873E-3BAA86536B34}" dt="2021-07-24T05:08:07.028" v="266" actId="478"/>
          <ac:graphicFrameMkLst>
            <pc:docMk/>
            <pc:sldMk cId="1062841206" sldId="300"/>
            <ac:graphicFrameMk id="7" creationId="{9A927D9D-70F1-4CD0-A17C-1579EF472062}"/>
          </ac:graphicFrameMkLst>
        </pc:graphicFrameChg>
        <pc:graphicFrameChg chg="add del mod">
          <ac:chgData name="Nishitha Nanda" userId="6d1d25f87945e9a1" providerId="LiveId" clId="{6898242D-11B2-4ED6-873E-3BAA86536B34}" dt="2021-07-20T08:32:41.349" v="192" actId="478"/>
          <ac:graphicFrameMkLst>
            <pc:docMk/>
            <pc:sldMk cId="1062841206" sldId="300"/>
            <ac:graphicFrameMk id="34" creationId="{A6471B2D-3B01-424D-80ED-4610138D0FA5}"/>
          </ac:graphicFrameMkLst>
        </pc:graphicFrameChg>
        <pc:graphicFrameChg chg="add del">
          <ac:chgData name="Nishitha Nanda" userId="6d1d25f87945e9a1" providerId="LiveId" clId="{6898242D-11B2-4ED6-873E-3BAA86536B34}" dt="2021-07-24T10:58:00.861" v="289" actId="478"/>
          <ac:graphicFrameMkLst>
            <pc:docMk/>
            <pc:sldMk cId="1062841206" sldId="300"/>
            <ac:graphicFrameMk id="34" creationId="{D43365A0-A4D4-4377-B765-54E4BABAC009}"/>
          </ac:graphicFrameMkLst>
        </pc:graphicFrameChg>
        <pc:graphicFrameChg chg="add mod modGraphic">
          <ac:chgData name="Nishitha Nanda" userId="6d1d25f87945e9a1" providerId="LiveId" clId="{6898242D-11B2-4ED6-873E-3BAA86536B34}" dt="2021-07-25T14:47:57.599" v="362" actId="20577"/>
          <ac:graphicFrameMkLst>
            <pc:docMk/>
            <pc:sldMk cId="1062841206" sldId="300"/>
            <ac:graphicFrameMk id="35" creationId="{FFA2B938-FA1E-4BA6-9A18-FC6326CE41CE}"/>
          </ac:graphicFrameMkLst>
        </pc:graphicFrameChg>
        <pc:graphicFrameChg chg="add del mod">
          <ac:chgData name="Nishitha Nanda" userId="6d1d25f87945e9a1" providerId="LiveId" clId="{6898242D-11B2-4ED6-873E-3BAA86536B34}" dt="2021-07-20T08:32:55.192" v="195" actId="478"/>
          <ac:graphicFrameMkLst>
            <pc:docMk/>
            <pc:sldMk cId="1062841206" sldId="300"/>
            <ac:graphicFrameMk id="37" creationId="{0254FC31-D1EA-4956-B858-EEF5463BA50C}"/>
          </ac:graphicFrameMkLst>
        </pc:graphicFrameChg>
        <pc:picChg chg="mod ord">
          <ac:chgData name="Nishitha Nanda" userId="6d1d25f87945e9a1" providerId="LiveId" clId="{6898242D-11B2-4ED6-873E-3BAA86536B34}" dt="2021-07-24T11:02:35.220" v="307" actId="1076"/>
          <ac:picMkLst>
            <pc:docMk/>
            <pc:sldMk cId="1062841206" sldId="300"/>
            <ac:picMk id="4" creationId="{5F438BC9-7932-47E8-B87E-AAA51D00826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8144-D9B7-43E5-A538-4966108D0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085735-38A7-441B-8541-B6812AB8C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36777-4C37-474D-A53D-44CCB64B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1F764-2136-4E80-8AC8-3A4804CD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9EB8F-DB95-4586-BC4E-51B71CCF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9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0B051-7F04-48C4-A326-703B085F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0A12B-4521-4489-90F7-6B879CCE0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98EF6-D7FF-4B97-8760-F145432C7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58A9D-1751-4343-88CE-807A55804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A05F0-43EA-4B74-9764-926BD3FE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8EC3B-D589-4F9F-B1FB-E4AC2863A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B5416-4C25-4120-8856-4ECE60BED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36E1B-6C8A-47AD-AF32-1EF97325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0008F-B2BB-4085-B896-B65C038E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208E9-7129-4194-B68B-A2C94DA9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B9C3-D4B4-4DCC-B6DC-9C0B837E5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DE57A-DD9B-4233-8197-5C4BBC65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DEBE0-54B0-4A85-9282-AC5256A52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C8592-51AD-4A83-B169-A14874D1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4DA08-1B32-4DCE-85C9-B869268D4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2FFA-794C-4BF8-A069-A8190F4F0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1C2AE-365A-4E68-AF5D-B2AD20558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2129-21F0-4435-ACB9-86D414627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B04E3-FE49-4E1B-8E00-B44CCF056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229A9-1558-42E5-BCCF-E48D87B4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2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FEE8-149E-4667-A297-DFA52A0F1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F3F-FC5F-4926-9DD3-9731825A3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F61AD-0498-41A7-A26C-57F7D0CC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C6B9B-FC99-42E9-AEA8-5E182794A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FADC1-76B5-49EE-899C-D1FB69EA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69B2D-D9C3-47B9-9687-DBBFF9DE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3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818E-02BE-4069-9937-6AC776941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589DC-D72F-46D3-8747-86C62ED8A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055A6-96E0-4C33-85AA-06A499EFC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1BC88-FCF5-408B-B16F-B13B88D16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EB2D1-4EEA-42BD-8E99-7D8483C5D2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AC61E-06E7-4B28-9899-A0AD70530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B6760F-09DB-4D28-B761-D9CF73C8E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117AB-43BE-4391-BF1F-A28024ACD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0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7C0E2-5005-4CCB-8FC7-EA54273E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2FBE9-3502-424A-B524-99E92F36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F4649-2B59-4F39-8FC6-A1247E343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1B111-9528-4D63-B887-09CC92EA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0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EEE91D-EA2D-453B-A7FD-0B8DA2FCB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7BF458-07FC-460F-A0BF-48A298F84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5BE0F-E54C-48B0-AC32-6FBFB015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0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B761A-5C47-4F0F-B653-623D711D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7A550-F06B-4DD3-8CAC-C455B5143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94960-5282-43CB-A1CB-F51975D53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17463-F85B-4B57-BEC3-8B6525F4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BD349-A3AA-4748-BF74-6AABDEDD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B5772-00FA-4BAF-9CAE-7515E14B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1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E6BC9-2DE0-4BE3-936F-8735262AE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E753C-EF24-40C2-A5A8-4A32073D1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A2C9F-F1B1-4E94-B431-4AA49382B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BB2E1-1244-4A6A-9C6B-BF282F6ED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BDC00-5B67-47EB-9977-A5C37D22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226B7-4949-443E-B8DD-EC7F2C94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36FB09-8B36-4010-AB8F-9AD3A6C64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FDED-05D4-402C-BAD6-87D39983F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C91A1-D946-414C-AA86-950F30C4B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08B3-4B4F-4DD9-A4EF-AB190B62E801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31EC0-A748-4008-BC83-BBC1C8FC0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9D1D4-0ACF-4AB6-AFE6-D6A72BE4D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9B836-32B0-43DA-AEFB-6AF2DD541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0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fif"/><Relationship Id="rId13" Type="http://schemas.openxmlformats.org/officeDocument/2006/relationships/image" Target="../media/image12.jfif"/><Relationship Id="rId18" Type="http://schemas.openxmlformats.org/officeDocument/2006/relationships/image" Target="../media/image17.jfif"/><Relationship Id="rId3" Type="http://schemas.openxmlformats.org/officeDocument/2006/relationships/image" Target="../media/image2.jpg"/><Relationship Id="rId21" Type="http://schemas.openxmlformats.org/officeDocument/2006/relationships/image" Target="../media/image20.jfif"/><Relationship Id="rId7" Type="http://schemas.openxmlformats.org/officeDocument/2006/relationships/image" Target="../media/image6.jfif"/><Relationship Id="rId12" Type="http://schemas.openxmlformats.org/officeDocument/2006/relationships/image" Target="../media/image11.jfif"/><Relationship Id="rId17" Type="http://schemas.openxmlformats.org/officeDocument/2006/relationships/image" Target="../media/image16.jfif"/><Relationship Id="rId2" Type="http://schemas.openxmlformats.org/officeDocument/2006/relationships/image" Target="../media/image1.png"/><Relationship Id="rId16" Type="http://schemas.openxmlformats.org/officeDocument/2006/relationships/image" Target="../media/image15.jfif"/><Relationship Id="rId20" Type="http://schemas.openxmlformats.org/officeDocument/2006/relationships/image" Target="../media/image19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fif"/><Relationship Id="rId11" Type="http://schemas.openxmlformats.org/officeDocument/2006/relationships/image" Target="../media/image10.jfif"/><Relationship Id="rId5" Type="http://schemas.openxmlformats.org/officeDocument/2006/relationships/image" Target="../media/image4.jfif"/><Relationship Id="rId15" Type="http://schemas.openxmlformats.org/officeDocument/2006/relationships/image" Target="../media/image14.jfif"/><Relationship Id="rId23" Type="http://schemas.openxmlformats.org/officeDocument/2006/relationships/image" Target="../media/image22.jfif"/><Relationship Id="rId10" Type="http://schemas.openxmlformats.org/officeDocument/2006/relationships/image" Target="../media/image9.jfif"/><Relationship Id="rId19" Type="http://schemas.openxmlformats.org/officeDocument/2006/relationships/image" Target="../media/image18.jfif"/><Relationship Id="rId4" Type="http://schemas.openxmlformats.org/officeDocument/2006/relationships/image" Target="../media/image3.png"/><Relationship Id="rId9" Type="http://schemas.openxmlformats.org/officeDocument/2006/relationships/image" Target="../media/image8.jfif"/><Relationship Id="rId14" Type="http://schemas.openxmlformats.org/officeDocument/2006/relationships/image" Target="../media/image13.jfif"/><Relationship Id="rId22" Type="http://schemas.openxmlformats.org/officeDocument/2006/relationships/image" Target="../media/image21.jf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fif"/><Relationship Id="rId4" Type="http://schemas.openxmlformats.org/officeDocument/2006/relationships/image" Target="../media/image24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116878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(DATE-26.7.21)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420225" y="5511433"/>
            <a:ext cx="2600325" cy="125131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25C154-7AB1-49ED-89F4-66FD2ECC7FD3}"/>
              </a:ext>
            </a:extLst>
          </p:cNvPr>
          <p:cNvSpPr txBox="1"/>
          <p:nvPr/>
        </p:nvSpPr>
        <p:spPr>
          <a:xfrm>
            <a:off x="161925" y="138112"/>
            <a:ext cx="8896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Count forward and say the missing numbers: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301BB9-7273-41EF-9D72-FEED6137D6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466725" y="1023556"/>
            <a:ext cx="1312253" cy="88582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8A89778-1E27-4BE1-9390-5F44A9D1702B}"/>
              </a:ext>
            </a:extLst>
          </p:cNvPr>
          <p:cNvGrpSpPr/>
          <p:nvPr/>
        </p:nvGrpSpPr>
        <p:grpSpPr>
          <a:xfrm>
            <a:off x="1778978" y="1082723"/>
            <a:ext cx="4633548" cy="826659"/>
            <a:chOff x="1704974" y="1125970"/>
            <a:chExt cx="4633548" cy="826659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1ACC4A8-784D-4BD0-B1AC-613BB2AEC0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B54F7CC-A818-4B4E-8C92-C2407E14FD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5501D53-5651-4FA9-AC8A-2F5F761804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BADB7FE-D4BA-49B0-9A29-0C84E7A1DA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0D0F92A-B696-4E81-B6F8-44C4F88CE673}"/>
              </a:ext>
            </a:extLst>
          </p:cNvPr>
          <p:cNvGrpSpPr/>
          <p:nvPr/>
        </p:nvGrpSpPr>
        <p:grpSpPr>
          <a:xfrm>
            <a:off x="4002699" y="4064807"/>
            <a:ext cx="4633548" cy="826659"/>
            <a:chOff x="1704974" y="1125970"/>
            <a:chExt cx="4633548" cy="826659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E89DD012-237F-423E-AB62-E3AE5153FB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DC01E90-B7DE-41EA-802D-EEF5A00A5B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D6ABC94-8345-401A-B586-ACCB9AD9D0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A77B118E-BF13-4678-A7D0-6594494890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C7EE3F60-A1CB-4782-A24B-AA2559F948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466725" y="2543174"/>
            <a:ext cx="1312253" cy="8858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0A48CD4-D2C9-421A-8C49-D58BD9E67FB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5" t="1" r="9428" b="5691"/>
          <a:stretch/>
        </p:blipFill>
        <p:spPr>
          <a:xfrm>
            <a:off x="8612830" y="4101285"/>
            <a:ext cx="1162051" cy="82665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86E9292C-12A0-4F4F-85FD-380B3ABD5690}"/>
              </a:ext>
            </a:extLst>
          </p:cNvPr>
          <p:cNvGrpSpPr/>
          <p:nvPr/>
        </p:nvGrpSpPr>
        <p:grpSpPr>
          <a:xfrm>
            <a:off x="4103080" y="2602341"/>
            <a:ext cx="2309446" cy="826659"/>
            <a:chOff x="4103080" y="2602341"/>
            <a:chExt cx="2309446" cy="826659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287740F2-9A4B-430F-9E3C-09E119D60C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EB2B8F1B-D4BC-4031-95EE-F46820F6F0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A39AE0-4226-4D03-8641-C731D513B0A4}"/>
              </a:ext>
            </a:extLst>
          </p:cNvPr>
          <p:cNvGrpSpPr/>
          <p:nvPr/>
        </p:nvGrpSpPr>
        <p:grpSpPr>
          <a:xfrm>
            <a:off x="6334129" y="2602341"/>
            <a:ext cx="2309446" cy="826659"/>
            <a:chOff x="4103080" y="2602341"/>
            <a:chExt cx="2309446" cy="826659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DE1DFD33-73A7-4C78-B2B5-F0DD87F72F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8B9700F-89CF-4121-862A-FE302009AE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2D17A7F0-A880-4BC5-9F75-55FECD9666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7"/>
          <a:stretch/>
        </p:blipFill>
        <p:spPr>
          <a:xfrm>
            <a:off x="381000" y="4005641"/>
            <a:ext cx="1312253" cy="885826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ED40FE1C-7612-4AC8-AB51-72747CE2E3E6}"/>
              </a:ext>
            </a:extLst>
          </p:cNvPr>
          <p:cNvGrpSpPr/>
          <p:nvPr/>
        </p:nvGrpSpPr>
        <p:grpSpPr>
          <a:xfrm>
            <a:off x="1693253" y="4064808"/>
            <a:ext cx="2309446" cy="826659"/>
            <a:chOff x="4103080" y="2602341"/>
            <a:chExt cx="2309446" cy="826659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4F9A1214-FDFB-45DA-AF4F-8E0605109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6BD583C2-9AB7-4E77-A4CC-89300D55CB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9B28A5D-AAD9-4163-80EA-FEF6FAF2BF38}"/>
              </a:ext>
            </a:extLst>
          </p:cNvPr>
          <p:cNvGrpSpPr/>
          <p:nvPr/>
        </p:nvGrpSpPr>
        <p:grpSpPr>
          <a:xfrm>
            <a:off x="6412526" y="1082723"/>
            <a:ext cx="4633548" cy="826659"/>
            <a:chOff x="1704974" y="1125970"/>
            <a:chExt cx="4633548" cy="826659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1FC9D6D3-BE39-41CD-87CF-CB71F77419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1704974" y="1125970"/>
              <a:ext cx="1162051" cy="826659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4C54867B-63BF-45A2-A867-97462F86FA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2867025" y="1125970"/>
              <a:ext cx="1162051" cy="82665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69F7E11D-F8AD-49CE-AE6D-0D17D4563D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029076" y="1125970"/>
              <a:ext cx="1162051" cy="82665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C0449C32-9D46-4F45-AA19-A45E2DD544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176471" y="1125970"/>
              <a:ext cx="1162051" cy="826659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C1BBB04-133C-4051-82E5-E7A2D483025E}"/>
              </a:ext>
            </a:extLst>
          </p:cNvPr>
          <p:cNvGrpSpPr/>
          <p:nvPr/>
        </p:nvGrpSpPr>
        <p:grpSpPr>
          <a:xfrm>
            <a:off x="1800962" y="2602341"/>
            <a:ext cx="2309446" cy="826659"/>
            <a:chOff x="4103080" y="2602341"/>
            <a:chExt cx="2309446" cy="826659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5982CEE-E796-44A1-84D1-2238BD485A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4103080" y="2602341"/>
              <a:ext cx="1162051" cy="82665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CFE92E4F-AA69-433D-BD3E-84353D496A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95" t="1" r="9428" b="5691"/>
            <a:stretch/>
          </p:blipFill>
          <p:spPr>
            <a:xfrm>
              <a:off x="5250475" y="2602341"/>
              <a:ext cx="1162051" cy="826659"/>
            </a:xfrm>
            <a:prstGeom prst="rect">
              <a:avLst/>
            </a:prstGeom>
          </p:spPr>
        </p:pic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6BB1397C-DC0D-42F9-AD2A-3F756BE3AA5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7" t="16100" r="15336" b="21932"/>
          <a:stretch/>
        </p:blipFill>
        <p:spPr>
          <a:xfrm>
            <a:off x="1832464" y="1164337"/>
            <a:ext cx="1039686" cy="57989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238DE159-C329-417F-9115-70B5FBF0C01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8" t="16707" r="16675" b="15482"/>
          <a:stretch/>
        </p:blipFill>
        <p:spPr>
          <a:xfrm>
            <a:off x="3009908" y="1164336"/>
            <a:ext cx="992791" cy="55826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98C912B-3956-41EE-83FD-E0F2C5B1E9A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8" t="16071" r="15750" b="23946"/>
          <a:stretch/>
        </p:blipFill>
        <p:spPr>
          <a:xfrm>
            <a:off x="4124693" y="1164336"/>
            <a:ext cx="1040057" cy="558265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48DE758-ED17-4817-A6DF-ED2E7109721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1" t="15482" r="19033" b="23791"/>
          <a:stretch/>
        </p:blipFill>
        <p:spPr>
          <a:xfrm>
            <a:off x="5288271" y="1130528"/>
            <a:ext cx="1047013" cy="60639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819C4D25-B1D8-433C-8AE4-2BD5160E6328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4" t="14057" r="15607" b="21421"/>
          <a:stretch/>
        </p:blipFill>
        <p:spPr>
          <a:xfrm>
            <a:off x="6468574" y="1119342"/>
            <a:ext cx="1020278" cy="64825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51DD8BF5-3EAB-4DC2-801D-DDA84879FBE8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03" t="15275" r="16613" b="23048"/>
          <a:stretch/>
        </p:blipFill>
        <p:spPr>
          <a:xfrm>
            <a:off x="7598937" y="1141917"/>
            <a:ext cx="1113331" cy="625677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2B4497BE-6BB9-40AF-9550-D0E237DD73A3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09" t="16356" r="16793" b="21967"/>
          <a:stretch/>
        </p:blipFill>
        <p:spPr>
          <a:xfrm>
            <a:off x="8768641" y="1164336"/>
            <a:ext cx="1038626" cy="59186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DA0384FF-769D-4D27-AFFA-71CFA9FF3E5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43" t="15248" r="17601" b="21577"/>
          <a:stretch/>
        </p:blipFill>
        <p:spPr>
          <a:xfrm>
            <a:off x="9959435" y="1153712"/>
            <a:ext cx="995228" cy="59052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F6226A8-241B-489B-BC16-BEE635CE4600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4" t="14698" r="16196" b="22446"/>
          <a:stretch/>
        </p:blipFill>
        <p:spPr>
          <a:xfrm>
            <a:off x="1906228" y="2602341"/>
            <a:ext cx="934420" cy="64453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FA34AB6-8275-48BA-B664-548F97855202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83" t="17881" r="17872" b="18036"/>
          <a:stretch/>
        </p:blipFill>
        <p:spPr>
          <a:xfrm>
            <a:off x="3122719" y="2695074"/>
            <a:ext cx="877603" cy="55180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F45A523-D236-4D6B-8DA7-5163D50735A4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1" t="15537" r="15192" b="19866"/>
          <a:stretch/>
        </p:blipFill>
        <p:spPr>
          <a:xfrm>
            <a:off x="4201083" y="2695074"/>
            <a:ext cx="985651" cy="55180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D52636D2-9228-4FFF-BB58-A9A94CE4DC25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9" t="17439" r="19067" b="16352"/>
          <a:stretch/>
        </p:blipFill>
        <p:spPr>
          <a:xfrm>
            <a:off x="5373005" y="2695074"/>
            <a:ext cx="882727" cy="511123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D041801-CEB1-4DB2-8854-03ACF4F6341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6" t="16255" r="18731" b="21777"/>
          <a:stretch/>
        </p:blipFill>
        <p:spPr>
          <a:xfrm>
            <a:off x="6423570" y="2721268"/>
            <a:ext cx="901159" cy="529637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D0670A1-B275-4E2E-BF2E-BFED89A2C14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9" t="17036" r="15761" b="14939"/>
          <a:stretch/>
        </p:blipFill>
        <p:spPr>
          <a:xfrm>
            <a:off x="7527249" y="2656937"/>
            <a:ext cx="1009970" cy="628080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754E4731-54AE-4CAE-9D29-B63F71329A0F}"/>
              </a:ext>
            </a:extLst>
          </p:cNvPr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2" t="16456" r="18090" b="21867"/>
          <a:stretch/>
        </p:blipFill>
        <p:spPr>
          <a:xfrm>
            <a:off x="1785592" y="4119131"/>
            <a:ext cx="898785" cy="58717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BAF5A023-4504-468F-8C85-AA395098F182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0" t="14733" r="16718" b="16770"/>
          <a:stretch/>
        </p:blipFill>
        <p:spPr>
          <a:xfrm>
            <a:off x="2909590" y="4078203"/>
            <a:ext cx="1017375" cy="671828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D6EF0E82-020C-41BC-9AB9-2A258905FA98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7" t="15022" r="13189" b="21995"/>
          <a:stretch/>
        </p:blipFill>
        <p:spPr>
          <a:xfrm>
            <a:off x="4054841" y="4121959"/>
            <a:ext cx="1034349" cy="675634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F14DBBFD-8751-44CF-B02B-6FFCF9D41E03}"/>
              </a:ext>
            </a:extLst>
          </p:cNvPr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9" t="16838" r="13693" b="21687"/>
          <a:stretch/>
        </p:blipFill>
        <p:spPr>
          <a:xfrm>
            <a:off x="5256542" y="4169329"/>
            <a:ext cx="1007553" cy="611899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BD6500B1-BF7B-4D48-8CFA-59702BB937DE}"/>
              </a:ext>
            </a:extLst>
          </p:cNvPr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77" t="13821" r="14729" b="24059"/>
          <a:stretch/>
        </p:blipFill>
        <p:spPr>
          <a:xfrm>
            <a:off x="6425684" y="4101285"/>
            <a:ext cx="978940" cy="607590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3A2D9ED0-25AE-4CDD-B82E-6CBC4C92134F}"/>
              </a:ext>
            </a:extLst>
          </p:cNvPr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34" t="15439" r="17579" b="16466"/>
          <a:stretch/>
        </p:blipFill>
        <p:spPr>
          <a:xfrm>
            <a:off x="7581191" y="4121959"/>
            <a:ext cx="953956" cy="581521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593DA40D-A1E7-4C11-ADDC-AEC2A3076FDA}"/>
              </a:ext>
            </a:extLst>
          </p:cNvPr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1" t="13811" r="13778" b="25769"/>
          <a:stretch/>
        </p:blipFill>
        <p:spPr>
          <a:xfrm>
            <a:off x="8698953" y="4169330"/>
            <a:ext cx="974669" cy="58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2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738255" y="5614760"/>
            <a:ext cx="2299793" cy="110669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800C86-759E-4130-92BF-A40CCC78FAA7}"/>
              </a:ext>
            </a:extLst>
          </p:cNvPr>
          <p:cNvSpPr txBox="1"/>
          <p:nvPr/>
        </p:nvSpPr>
        <p:spPr>
          <a:xfrm>
            <a:off x="100541" y="98880"/>
            <a:ext cx="8912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Count and say the number and the number names: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BCE826B-3281-45F9-9D3B-68F7445609B2}"/>
              </a:ext>
            </a:extLst>
          </p:cNvPr>
          <p:cNvGrpSpPr/>
          <p:nvPr/>
        </p:nvGrpSpPr>
        <p:grpSpPr>
          <a:xfrm>
            <a:off x="722801" y="1053227"/>
            <a:ext cx="4963008" cy="1224282"/>
            <a:chOff x="722802" y="1132828"/>
            <a:chExt cx="4963008" cy="122428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2398BBF-D040-4D74-8618-BADEF9C95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2802" y="1132828"/>
              <a:ext cx="1240752" cy="122428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D5A8765-8237-4974-875F-24090AADB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3554" y="1132828"/>
              <a:ext cx="1240752" cy="122428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A7233F2-2B9A-44E5-BCEF-AB15D722C4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4306" y="1132828"/>
              <a:ext cx="1240752" cy="122428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81DC654-879F-4CCA-80ED-B0FC1CFC0E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5058" y="1132828"/>
              <a:ext cx="1240752" cy="1224282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E02D429-2C27-478C-8E04-3D92E75D1C68}"/>
              </a:ext>
            </a:extLst>
          </p:cNvPr>
          <p:cNvGrpSpPr/>
          <p:nvPr/>
        </p:nvGrpSpPr>
        <p:grpSpPr>
          <a:xfrm>
            <a:off x="529389" y="2658979"/>
            <a:ext cx="6902304" cy="1622134"/>
            <a:chOff x="529389" y="2658979"/>
            <a:chExt cx="6902304" cy="162213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A29AFFA-5E9B-482A-AA8D-D372B5F346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1682384" y="2726356"/>
              <a:ext cx="1206185" cy="154004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4790CBC-C5E9-44DE-AF3D-04D42E74DB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2854141" y="2726356"/>
              <a:ext cx="1206185" cy="1540042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36A4D36-A1AA-44EE-8E42-903371B876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3953946" y="2741071"/>
              <a:ext cx="1206185" cy="1540042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FE738BE-0910-457F-974A-0D6470B2D3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5082717" y="2658979"/>
              <a:ext cx="1206185" cy="1540042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E3312EF-F44A-44C2-8F82-A350DA2C37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6225508" y="2658979"/>
              <a:ext cx="1206185" cy="1540042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3EC0887-E58C-477D-845C-E9962178EF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4" r="9335" b="18745"/>
            <a:stretch/>
          </p:blipFill>
          <p:spPr>
            <a:xfrm>
              <a:off x="529389" y="2726356"/>
              <a:ext cx="1206185" cy="1540042"/>
            </a:xfrm>
            <a:prstGeom prst="rect">
              <a:avLst/>
            </a:prstGeom>
          </p:spPr>
        </p:pic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B6063A8-383B-43E8-B0F9-8AB871239E51}"/>
              </a:ext>
            </a:extLst>
          </p:cNvPr>
          <p:cNvSpPr/>
          <p:nvPr/>
        </p:nvSpPr>
        <p:spPr>
          <a:xfrm>
            <a:off x="629547" y="811521"/>
            <a:ext cx="5149516" cy="164832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35FB2D5-9DE0-4537-89BC-1AB050CD4F3B}"/>
              </a:ext>
            </a:extLst>
          </p:cNvPr>
          <p:cNvSpPr/>
          <p:nvPr/>
        </p:nvSpPr>
        <p:spPr>
          <a:xfrm>
            <a:off x="469601" y="2543933"/>
            <a:ext cx="6968689" cy="19043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2A15447-92A5-4AF8-95F2-29AE3C7DF44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0" b="6422"/>
          <a:stretch/>
        </p:blipFill>
        <p:spPr>
          <a:xfrm>
            <a:off x="529389" y="4630678"/>
            <a:ext cx="1524193" cy="153743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AE8FEEF-4741-458C-957D-9BC25310F3B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0" b="6422"/>
          <a:stretch/>
        </p:blipFill>
        <p:spPr>
          <a:xfrm>
            <a:off x="1933040" y="4599661"/>
            <a:ext cx="1524193" cy="153743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66AE12C5-11D9-4D5F-AC08-6D658BEF82F6}"/>
              </a:ext>
            </a:extLst>
          </p:cNvPr>
          <p:cNvGrpSpPr/>
          <p:nvPr/>
        </p:nvGrpSpPr>
        <p:grpSpPr>
          <a:xfrm>
            <a:off x="596400" y="4662898"/>
            <a:ext cx="6612557" cy="1574524"/>
            <a:chOff x="529389" y="4594701"/>
            <a:chExt cx="6612557" cy="157452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CFBFBBA8-6FEA-40A7-A486-85FC598EED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3435722" y="4604621"/>
              <a:ext cx="1524193" cy="153743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33F8297-26EF-493B-BFA1-FE83476073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4903780" y="4599661"/>
              <a:ext cx="1524193" cy="153743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32EA90D-855C-4E04-AA6D-AD9E979630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031" b="6422"/>
            <a:stretch/>
          </p:blipFill>
          <p:spPr>
            <a:xfrm>
              <a:off x="6350328" y="4594701"/>
              <a:ext cx="791618" cy="1537430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14906AB-488B-46DB-8421-79BCC71D3B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529389" y="4631795"/>
              <a:ext cx="1524193" cy="1537430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C7A0D567-AF86-4018-9383-F99051EE22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40" b="6422"/>
            <a:stretch/>
          </p:blipFill>
          <p:spPr>
            <a:xfrm>
              <a:off x="1933040" y="4600778"/>
              <a:ext cx="1524193" cy="1537430"/>
            </a:xfrm>
            <a:prstGeom prst="rect">
              <a:avLst/>
            </a:prstGeom>
          </p:spPr>
        </p:pic>
      </p:grp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F2CE56DE-9217-44EE-AB0A-FD8A69760D4B}"/>
              </a:ext>
            </a:extLst>
          </p:cNvPr>
          <p:cNvSpPr/>
          <p:nvPr/>
        </p:nvSpPr>
        <p:spPr>
          <a:xfrm>
            <a:off x="444743" y="4530347"/>
            <a:ext cx="6968689" cy="19043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1443DB7-5F74-4CCA-9C0D-29D831CE7381}"/>
              </a:ext>
            </a:extLst>
          </p:cNvPr>
          <p:cNvSpPr txBox="1"/>
          <p:nvPr/>
        </p:nvSpPr>
        <p:spPr>
          <a:xfrm>
            <a:off x="6661100" y="1335179"/>
            <a:ext cx="77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71BFAA-FB5E-4EF6-AC91-66FF362A289A}"/>
              </a:ext>
            </a:extLst>
          </p:cNvPr>
          <p:cNvSpPr txBox="1"/>
          <p:nvPr/>
        </p:nvSpPr>
        <p:spPr>
          <a:xfrm>
            <a:off x="8115257" y="1348316"/>
            <a:ext cx="3474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six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90976C7-C713-4038-A887-A9B85C39E00D}"/>
              </a:ext>
            </a:extLst>
          </p:cNvPr>
          <p:cNvSpPr txBox="1"/>
          <p:nvPr/>
        </p:nvSpPr>
        <p:spPr>
          <a:xfrm>
            <a:off x="7816874" y="4859653"/>
            <a:ext cx="59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75FD35-5CA6-4585-B66D-382485EF1152}"/>
              </a:ext>
            </a:extLst>
          </p:cNvPr>
          <p:cNvSpPr txBox="1"/>
          <p:nvPr/>
        </p:nvSpPr>
        <p:spPr>
          <a:xfrm>
            <a:off x="8987885" y="4840196"/>
            <a:ext cx="2602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Twenty seven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E2533FA-1F8F-4D59-9FEC-AD365375370E}"/>
              </a:ext>
            </a:extLst>
          </p:cNvPr>
          <p:cNvSpPr txBox="1"/>
          <p:nvPr/>
        </p:nvSpPr>
        <p:spPr>
          <a:xfrm>
            <a:off x="8045172" y="3170184"/>
            <a:ext cx="59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B8437F-F47A-4AA4-AB94-EA31F5D6C2EB}"/>
              </a:ext>
            </a:extLst>
          </p:cNvPr>
          <p:cNvSpPr txBox="1"/>
          <p:nvPr/>
        </p:nvSpPr>
        <p:spPr>
          <a:xfrm>
            <a:off x="9337859" y="3189877"/>
            <a:ext cx="186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</a:t>
            </a:r>
          </a:p>
        </p:txBody>
      </p:sp>
    </p:spTree>
    <p:extLst>
      <p:ext uri="{BB962C8B-B14F-4D97-AF65-F5344CB8AC3E}">
        <p14:creationId xmlns:p14="http://schemas.microsoft.com/office/powerpoint/2010/main" val="23214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420225" y="5511433"/>
            <a:ext cx="2600325" cy="125131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50883C-CB4C-4254-873F-E0061170B6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t="6135" r="3543" b="6316"/>
          <a:stretch/>
        </p:blipFill>
        <p:spPr>
          <a:xfrm>
            <a:off x="6206036" y="814958"/>
            <a:ext cx="5683421" cy="4467404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8EB132-95C7-4C43-87A8-50F6186F79C6}"/>
              </a:ext>
            </a:extLst>
          </p:cNvPr>
          <p:cNvSpPr txBox="1"/>
          <p:nvPr/>
        </p:nvSpPr>
        <p:spPr>
          <a:xfrm>
            <a:off x="385109" y="95250"/>
            <a:ext cx="11210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Choose the correct number name and say: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839BF6-4554-45A2-A357-48B423ED81AA}"/>
              </a:ext>
            </a:extLst>
          </p:cNvPr>
          <p:cNvSpPr txBox="1"/>
          <p:nvPr/>
        </p:nvSpPr>
        <p:spPr>
          <a:xfrm>
            <a:off x="715477" y="1178092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34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C625B5-817A-4462-A2D1-13E41F7D46B9}"/>
              </a:ext>
            </a:extLst>
          </p:cNvPr>
          <p:cNvSpPr txBox="1"/>
          <p:nvPr/>
        </p:nvSpPr>
        <p:spPr>
          <a:xfrm>
            <a:off x="715478" y="2234146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49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388157-E9B5-49EE-976A-DEFEE9C0F886}"/>
              </a:ext>
            </a:extLst>
          </p:cNvPr>
          <p:cNvSpPr txBox="1"/>
          <p:nvPr/>
        </p:nvSpPr>
        <p:spPr>
          <a:xfrm>
            <a:off x="1991618" y="1179180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Thirty four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F43087-5641-42E5-A682-BE1BDFE3F622}"/>
              </a:ext>
            </a:extLst>
          </p:cNvPr>
          <p:cNvSpPr txBox="1"/>
          <p:nvPr/>
        </p:nvSpPr>
        <p:spPr>
          <a:xfrm>
            <a:off x="715477" y="3329052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70EF63-8CC3-48D4-9DED-E31BBD969BA1}"/>
              </a:ext>
            </a:extLst>
          </p:cNvPr>
          <p:cNvSpPr txBox="1"/>
          <p:nvPr/>
        </p:nvSpPr>
        <p:spPr>
          <a:xfrm>
            <a:off x="1950557" y="2189187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Forty nine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098FE2-3952-46E5-B13D-45E18865CFBA}"/>
              </a:ext>
            </a:extLst>
          </p:cNvPr>
          <p:cNvSpPr txBox="1"/>
          <p:nvPr/>
        </p:nvSpPr>
        <p:spPr>
          <a:xfrm>
            <a:off x="763602" y="5441160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36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662A20-BC50-4239-8EE9-07FAA9260C6A}"/>
              </a:ext>
            </a:extLst>
          </p:cNvPr>
          <p:cNvSpPr txBox="1"/>
          <p:nvPr/>
        </p:nvSpPr>
        <p:spPr>
          <a:xfrm>
            <a:off x="1950557" y="5468221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Thirty six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11AF43-CB0D-4FC0-BB8E-01C160304B23}"/>
              </a:ext>
            </a:extLst>
          </p:cNvPr>
          <p:cNvSpPr txBox="1"/>
          <p:nvPr/>
        </p:nvSpPr>
        <p:spPr>
          <a:xfrm>
            <a:off x="744353" y="4385106"/>
            <a:ext cx="612807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48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FAEC2-4D05-4704-8196-E2A044B33D4B}"/>
              </a:ext>
            </a:extLst>
          </p:cNvPr>
          <p:cNvSpPr txBox="1"/>
          <p:nvPr/>
        </p:nvSpPr>
        <p:spPr>
          <a:xfrm>
            <a:off x="1950557" y="4385105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Forty eight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4417BD8-CAC1-424F-B000-E1BC96938E7B}"/>
              </a:ext>
            </a:extLst>
          </p:cNvPr>
          <p:cNvSpPr txBox="1"/>
          <p:nvPr/>
        </p:nvSpPr>
        <p:spPr>
          <a:xfrm>
            <a:off x="7324825" y="1854141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Thirty four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FF11807-B58D-4C7A-B3C5-B8DAA4315DF8}"/>
              </a:ext>
            </a:extLst>
          </p:cNvPr>
          <p:cNvSpPr txBox="1"/>
          <p:nvPr/>
        </p:nvSpPr>
        <p:spPr>
          <a:xfrm>
            <a:off x="7413571" y="2628918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</a:t>
            </a:r>
            <a:r>
              <a:rPr lang="en-US" dirty="0"/>
              <a:t> </a:t>
            </a:r>
            <a:r>
              <a:rPr lang="en-US" sz="2400" dirty="0"/>
              <a:t>eight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FCE8A05-2136-4735-ACFB-81CF3D8A7778}"/>
              </a:ext>
            </a:extLst>
          </p:cNvPr>
          <p:cNvSpPr txBox="1"/>
          <p:nvPr/>
        </p:nvSpPr>
        <p:spPr>
          <a:xfrm>
            <a:off x="9695117" y="2295699"/>
            <a:ext cx="160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Eighteen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C2363DA-7BC5-4AE7-83E0-CC39C071FB68}"/>
              </a:ext>
            </a:extLst>
          </p:cNvPr>
          <p:cNvSpPr txBox="1"/>
          <p:nvPr/>
        </p:nvSpPr>
        <p:spPr>
          <a:xfrm>
            <a:off x="9183955" y="3091673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 six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8173E40-3E85-4E53-B877-1659720AB9D4}"/>
              </a:ext>
            </a:extLst>
          </p:cNvPr>
          <p:cNvSpPr txBox="1"/>
          <p:nvPr/>
        </p:nvSpPr>
        <p:spPr>
          <a:xfrm>
            <a:off x="8667114" y="3739458"/>
            <a:ext cx="98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Fifty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F3C4F39-0785-4584-AD84-0259BC67847B}"/>
              </a:ext>
            </a:extLst>
          </p:cNvPr>
          <p:cNvSpPr txBox="1"/>
          <p:nvPr/>
        </p:nvSpPr>
        <p:spPr>
          <a:xfrm>
            <a:off x="6850183" y="3672502"/>
            <a:ext cx="20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Thirty six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3911D7-2091-4D86-AECA-13C679CC734A}"/>
              </a:ext>
            </a:extLst>
          </p:cNvPr>
          <p:cNvSpPr txBox="1"/>
          <p:nvPr/>
        </p:nvSpPr>
        <p:spPr>
          <a:xfrm>
            <a:off x="7572673" y="4268080"/>
            <a:ext cx="1475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Twenty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B935BF6-830E-49C9-A646-3C59002AE64B}"/>
              </a:ext>
            </a:extLst>
          </p:cNvPr>
          <p:cNvSpPr txBox="1"/>
          <p:nvPr/>
        </p:nvSpPr>
        <p:spPr>
          <a:xfrm>
            <a:off x="9808944" y="3806415"/>
            <a:ext cx="1822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Twenty</a:t>
            </a:r>
            <a:r>
              <a:rPr lang="en-US" dirty="0"/>
              <a:t> </a:t>
            </a:r>
            <a:r>
              <a:rPr lang="en-US" sz="2400" dirty="0"/>
              <a:t>three</a:t>
            </a:r>
            <a:endParaRPr lang="en-US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49DA45C-CC69-42DB-98C5-8FED4D44D5B3}"/>
              </a:ext>
            </a:extLst>
          </p:cNvPr>
          <p:cNvSpPr txBox="1"/>
          <p:nvPr/>
        </p:nvSpPr>
        <p:spPr>
          <a:xfrm>
            <a:off x="8623799" y="1379865"/>
            <a:ext cx="160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Forty nine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E57FBFE-0E8D-4FC3-BE27-4F1B56C4F1FE}"/>
              </a:ext>
            </a:extLst>
          </p:cNvPr>
          <p:cNvSpPr txBox="1"/>
          <p:nvPr/>
        </p:nvSpPr>
        <p:spPr>
          <a:xfrm>
            <a:off x="1991618" y="3272303"/>
            <a:ext cx="2421409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Twenty three</a:t>
            </a:r>
          </a:p>
        </p:txBody>
      </p:sp>
    </p:spTree>
    <p:extLst>
      <p:ext uri="{BB962C8B-B14F-4D97-AF65-F5344CB8AC3E}">
        <p14:creationId xmlns:p14="http://schemas.microsoft.com/office/powerpoint/2010/main" val="364364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73" grpId="0"/>
      <p:bldP spid="74" grpId="0"/>
      <p:bldP spid="80" grpId="0"/>
      <p:bldP spid="82" grpId="0"/>
      <p:bldP spid="83" grpId="0"/>
      <p:bldP spid="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27E411-EE91-455B-B98A-44CD94EB7061}"/>
              </a:ext>
            </a:extLst>
          </p:cNvPr>
          <p:cNvSpPr txBox="1"/>
          <p:nvPr/>
        </p:nvSpPr>
        <p:spPr>
          <a:xfrm>
            <a:off x="2320925" y="76165"/>
            <a:ext cx="987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Class assignment: Write the numbers 21 to 50 under TO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6D4F736-FA46-451F-BD3F-B731C6D441A8}"/>
              </a:ext>
            </a:extLst>
          </p:cNvPr>
          <p:cNvSpPr/>
          <p:nvPr/>
        </p:nvSpPr>
        <p:spPr>
          <a:xfrm rot="19994499">
            <a:off x="17263" y="320142"/>
            <a:ext cx="1764732" cy="92181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26/7/21</a:t>
            </a:r>
          </a:p>
        </p:txBody>
      </p:sp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945688" y="5742126"/>
            <a:ext cx="2160588" cy="1039709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graphicFrame>
        <p:nvGraphicFramePr>
          <p:cNvPr id="35" name="Table 36">
            <a:extLst>
              <a:ext uri="{FF2B5EF4-FFF2-40B4-BE49-F238E27FC236}">
                <a16:creationId xmlns:a16="http://schemas.microsoft.com/office/drawing/2014/main" id="{FFA2B938-FA1E-4BA6-9A18-FC6326CE41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506456"/>
              </p:ext>
            </p:extLst>
          </p:nvPr>
        </p:nvGraphicFramePr>
        <p:xfrm>
          <a:off x="1727200" y="781050"/>
          <a:ext cx="811212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016">
                  <a:extLst>
                    <a:ext uri="{9D8B030D-6E8A-4147-A177-3AD203B41FA5}">
                      <a16:colId xmlns:a16="http://schemas.microsoft.com/office/drawing/2014/main" val="2252666718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2241618609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500943062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67646896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1497511532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880752836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3743673877"/>
                    </a:ext>
                  </a:extLst>
                </a:gridCol>
                <a:gridCol w="1014016">
                  <a:extLst>
                    <a:ext uri="{9D8B030D-6E8A-4147-A177-3AD203B41FA5}">
                      <a16:colId xmlns:a16="http://schemas.microsoft.com/office/drawing/2014/main" val="4067585289"/>
                    </a:ext>
                  </a:extLst>
                </a:gridCol>
              </a:tblGrid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O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815527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939799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825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30179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263405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64086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220333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053521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346603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061544"/>
                  </a:ext>
                </a:extLst>
              </a:tr>
              <a:tr h="43561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846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841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132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17</cp:revision>
  <dcterms:created xsi:type="dcterms:W3CDTF">2021-07-19T16:21:55Z</dcterms:created>
  <dcterms:modified xsi:type="dcterms:W3CDTF">2021-07-25T14:48:04Z</dcterms:modified>
</cp:coreProperties>
</file>