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3" r:id="rId3"/>
    <p:sldId id="296" r:id="rId4"/>
    <p:sldId id="295" r:id="rId5"/>
    <p:sldId id="297" r:id="rId6"/>
    <p:sldId id="27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shitha Nanda" userId="6d1d25f87945e9a1" providerId="LiveId" clId="{7ECD4744-E18F-48A9-A3E2-B6BD3A4B072E}"/>
    <pc:docChg chg="undo custSel addSld delSld modSld sldOrd">
      <pc:chgData name="Nishitha Nanda" userId="6d1d25f87945e9a1" providerId="LiveId" clId="{7ECD4744-E18F-48A9-A3E2-B6BD3A4B072E}" dt="2021-07-18T18:53:15.592" v="1099" actId="1076"/>
      <pc:docMkLst>
        <pc:docMk/>
      </pc:docMkLst>
      <pc:sldChg chg="addSp modSp mod">
        <pc:chgData name="Nishitha Nanda" userId="6d1d25f87945e9a1" providerId="LiveId" clId="{7ECD4744-E18F-48A9-A3E2-B6BD3A4B072E}" dt="2021-07-18T17:10:37.996" v="32" actId="1076"/>
        <pc:sldMkLst>
          <pc:docMk/>
          <pc:sldMk cId="2336021112" sldId="293"/>
        </pc:sldMkLst>
        <pc:spChg chg="add mod">
          <ac:chgData name="Nishitha Nanda" userId="6d1d25f87945e9a1" providerId="LiveId" clId="{7ECD4744-E18F-48A9-A3E2-B6BD3A4B072E}" dt="2021-07-18T17:10:37.996" v="32" actId="1076"/>
          <ac:spMkLst>
            <pc:docMk/>
            <pc:sldMk cId="2336021112" sldId="293"/>
            <ac:spMk id="2" creationId="{8D3B5BCA-F88B-45C1-B4C7-62EAA9EF04F8}"/>
          </ac:spMkLst>
        </pc:spChg>
        <pc:spChg chg="mod">
          <ac:chgData name="Nishitha Nanda" userId="6d1d25f87945e9a1" providerId="LiveId" clId="{7ECD4744-E18F-48A9-A3E2-B6BD3A4B072E}" dt="2021-07-18T17:09:45.525" v="20" actId="1076"/>
          <ac:spMkLst>
            <pc:docMk/>
            <pc:sldMk cId="2336021112" sldId="293"/>
            <ac:spMk id="11" creationId="{4256BC43-0A6F-4F30-8CB6-936FE552F7FC}"/>
          </ac:spMkLst>
        </pc:spChg>
        <pc:spChg chg="mod">
          <ac:chgData name="Nishitha Nanda" userId="6d1d25f87945e9a1" providerId="LiveId" clId="{7ECD4744-E18F-48A9-A3E2-B6BD3A4B072E}" dt="2021-07-18T17:09:53.086" v="23" actId="1076"/>
          <ac:spMkLst>
            <pc:docMk/>
            <pc:sldMk cId="2336021112" sldId="293"/>
            <ac:spMk id="12" creationId="{C27AC576-51EF-4D57-B60E-7CE5048342C8}"/>
          </ac:spMkLst>
        </pc:spChg>
        <pc:spChg chg="mod">
          <ac:chgData name="Nishitha Nanda" userId="6d1d25f87945e9a1" providerId="LiveId" clId="{7ECD4744-E18F-48A9-A3E2-B6BD3A4B072E}" dt="2021-07-18T17:09:36.307" v="18" actId="1076"/>
          <ac:spMkLst>
            <pc:docMk/>
            <pc:sldMk cId="2336021112" sldId="293"/>
            <ac:spMk id="14" creationId="{1E591858-3C23-4117-A406-F7454C630F2C}"/>
          </ac:spMkLst>
        </pc:spChg>
        <pc:spChg chg="mod">
          <ac:chgData name="Nishitha Nanda" userId="6d1d25f87945e9a1" providerId="LiveId" clId="{7ECD4744-E18F-48A9-A3E2-B6BD3A4B072E}" dt="2021-07-18T17:10:02.916" v="26" actId="1076"/>
          <ac:spMkLst>
            <pc:docMk/>
            <pc:sldMk cId="2336021112" sldId="293"/>
            <ac:spMk id="17" creationId="{95670F62-8D2D-421E-8523-D93CBE40B0DD}"/>
          </ac:spMkLst>
        </pc:spChg>
        <pc:spChg chg="mod">
          <ac:chgData name="Nishitha Nanda" userId="6d1d25f87945e9a1" providerId="LiveId" clId="{7ECD4744-E18F-48A9-A3E2-B6BD3A4B072E}" dt="2021-07-18T17:10:29.668" v="31" actId="1076"/>
          <ac:spMkLst>
            <pc:docMk/>
            <pc:sldMk cId="2336021112" sldId="293"/>
            <ac:spMk id="18" creationId="{79510E47-F9A6-451E-9F47-B8A4F2EFABD0}"/>
          </ac:spMkLst>
        </pc:spChg>
        <pc:spChg chg="mod">
          <ac:chgData name="Nishitha Nanda" userId="6d1d25f87945e9a1" providerId="LiveId" clId="{7ECD4744-E18F-48A9-A3E2-B6BD3A4B072E}" dt="2021-07-18T17:09:18.724" v="15" actId="1076"/>
          <ac:spMkLst>
            <pc:docMk/>
            <pc:sldMk cId="2336021112" sldId="293"/>
            <ac:spMk id="19" creationId="{697E26AB-CF3C-4B01-A048-D3EA0EE9DEB8}"/>
          </ac:spMkLst>
        </pc:spChg>
        <pc:spChg chg="mod">
          <ac:chgData name="Nishitha Nanda" userId="6d1d25f87945e9a1" providerId="LiveId" clId="{7ECD4744-E18F-48A9-A3E2-B6BD3A4B072E}" dt="2021-07-18T17:09:59.216" v="25" actId="1076"/>
          <ac:spMkLst>
            <pc:docMk/>
            <pc:sldMk cId="2336021112" sldId="293"/>
            <ac:spMk id="20" creationId="{39C31139-716F-4236-BF1E-4B6D2CA6ADC4}"/>
          </ac:spMkLst>
        </pc:spChg>
        <pc:picChg chg="mod">
          <ac:chgData name="Nishitha Nanda" userId="6d1d25f87945e9a1" providerId="LiveId" clId="{7ECD4744-E18F-48A9-A3E2-B6BD3A4B072E}" dt="2021-07-18T17:10:24.190" v="30" actId="1076"/>
          <ac:picMkLst>
            <pc:docMk/>
            <pc:sldMk cId="2336021112" sldId="293"/>
            <ac:picMk id="9" creationId="{169A2D1C-4E69-4558-8BEB-A2CDBFA07D7B}"/>
          </ac:picMkLst>
        </pc:picChg>
        <pc:picChg chg="mod">
          <ac:chgData name="Nishitha Nanda" userId="6d1d25f87945e9a1" providerId="LiveId" clId="{7ECD4744-E18F-48A9-A3E2-B6BD3A4B072E}" dt="2021-07-18T17:08:34.474" v="7" actId="1076"/>
          <ac:picMkLst>
            <pc:docMk/>
            <pc:sldMk cId="2336021112" sldId="293"/>
            <ac:picMk id="10" creationId="{00000000-0000-0000-0000-000000000000}"/>
          </ac:picMkLst>
        </pc:picChg>
      </pc:sldChg>
      <pc:sldChg chg="addSp modSp del mod">
        <pc:chgData name="Nishitha Nanda" userId="6d1d25f87945e9a1" providerId="LiveId" clId="{7ECD4744-E18F-48A9-A3E2-B6BD3A4B072E}" dt="2021-07-18T18:30:10.331" v="858" actId="47"/>
        <pc:sldMkLst>
          <pc:docMk/>
          <pc:sldMk cId="3292890303" sldId="294"/>
        </pc:sldMkLst>
        <pc:spChg chg="add mod">
          <ac:chgData name="Nishitha Nanda" userId="6d1d25f87945e9a1" providerId="LiveId" clId="{7ECD4744-E18F-48A9-A3E2-B6BD3A4B072E}" dt="2021-07-18T17:10:46.215" v="33"/>
          <ac:spMkLst>
            <pc:docMk/>
            <pc:sldMk cId="3292890303" sldId="294"/>
            <ac:spMk id="3" creationId="{5111C571-AC3C-4E28-B497-4163C4F13B37}"/>
          </ac:spMkLst>
        </pc:spChg>
        <pc:picChg chg="add mod">
          <ac:chgData name="Nishitha Nanda" userId="6d1d25f87945e9a1" providerId="LiveId" clId="{7ECD4744-E18F-48A9-A3E2-B6BD3A4B072E}" dt="2021-07-18T17:34:14.907" v="250" actId="1076"/>
          <ac:picMkLst>
            <pc:docMk/>
            <pc:sldMk cId="3292890303" sldId="294"/>
            <ac:picMk id="4" creationId="{8C25125D-202C-4108-B625-360173C77F54}"/>
          </ac:picMkLst>
        </pc:picChg>
        <pc:picChg chg="mod">
          <ac:chgData name="Nishitha Nanda" userId="6d1d25f87945e9a1" providerId="LiveId" clId="{7ECD4744-E18F-48A9-A3E2-B6BD3A4B072E}" dt="2021-07-18T17:10:55.494" v="37" actId="1076"/>
          <ac:picMkLst>
            <pc:docMk/>
            <pc:sldMk cId="3292890303" sldId="294"/>
            <ac:picMk id="10" creationId="{00000000-0000-0000-0000-000000000000}"/>
          </ac:picMkLst>
        </pc:picChg>
      </pc:sldChg>
      <pc:sldChg chg="addSp delSp modSp mod">
        <pc:chgData name="Nishitha Nanda" userId="6d1d25f87945e9a1" providerId="LiveId" clId="{7ECD4744-E18F-48A9-A3E2-B6BD3A4B072E}" dt="2021-07-18T18:47:15.040" v="1067" actId="1076"/>
        <pc:sldMkLst>
          <pc:docMk/>
          <pc:sldMk cId="297437946" sldId="295"/>
        </pc:sldMkLst>
        <pc:spChg chg="add mod">
          <ac:chgData name="Nishitha Nanda" userId="6d1d25f87945e9a1" providerId="LiveId" clId="{7ECD4744-E18F-48A9-A3E2-B6BD3A4B072E}" dt="2021-07-18T18:46:47.801" v="1062" actId="1582"/>
          <ac:spMkLst>
            <pc:docMk/>
            <pc:sldMk cId="297437946" sldId="295"/>
            <ac:spMk id="2" creationId="{8363B347-EC03-4D6E-BAAE-3128ED652093}"/>
          </ac:spMkLst>
        </pc:spChg>
        <pc:spChg chg="add del mod">
          <ac:chgData name="Nishitha Nanda" userId="6d1d25f87945e9a1" providerId="LiveId" clId="{7ECD4744-E18F-48A9-A3E2-B6BD3A4B072E}" dt="2021-07-18T18:31:56.581" v="899" actId="478"/>
          <ac:spMkLst>
            <pc:docMk/>
            <pc:sldMk cId="297437946" sldId="295"/>
            <ac:spMk id="3" creationId="{54A714F3-7D07-4667-AB04-B0AFC82174BA}"/>
          </ac:spMkLst>
        </pc:spChg>
        <pc:spChg chg="add mod ord">
          <ac:chgData name="Nishitha Nanda" userId="6d1d25f87945e9a1" providerId="LiveId" clId="{7ECD4744-E18F-48A9-A3E2-B6BD3A4B072E}" dt="2021-07-18T18:46:01.858" v="1038" actId="1076"/>
          <ac:spMkLst>
            <pc:docMk/>
            <pc:sldMk cId="297437946" sldId="295"/>
            <ac:spMk id="4" creationId="{0BC67BD7-2F4A-42B9-8175-9096E53C4233}"/>
          </ac:spMkLst>
        </pc:spChg>
        <pc:spChg chg="add del">
          <ac:chgData name="Nishitha Nanda" userId="6d1d25f87945e9a1" providerId="LiveId" clId="{7ECD4744-E18F-48A9-A3E2-B6BD3A4B072E}" dt="2021-07-18T18:33:58.803" v="926" actId="478"/>
          <ac:spMkLst>
            <pc:docMk/>
            <pc:sldMk cId="297437946" sldId="295"/>
            <ac:spMk id="5" creationId="{514C895D-FEE7-4B65-BFE4-F593840A399C}"/>
          </ac:spMkLst>
        </pc:spChg>
        <pc:spChg chg="add mod">
          <ac:chgData name="Nishitha Nanda" userId="6d1d25f87945e9a1" providerId="LiveId" clId="{7ECD4744-E18F-48A9-A3E2-B6BD3A4B072E}" dt="2021-07-18T18:43:30.171" v="987" actId="1076"/>
          <ac:spMkLst>
            <pc:docMk/>
            <pc:sldMk cId="297437946" sldId="295"/>
            <ac:spMk id="11" creationId="{30B242BD-DF03-413F-9871-602F1A6574FC}"/>
          </ac:spMkLst>
        </pc:spChg>
        <pc:spChg chg="add del mod">
          <ac:chgData name="Nishitha Nanda" userId="6d1d25f87945e9a1" providerId="LiveId" clId="{7ECD4744-E18F-48A9-A3E2-B6BD3A4B072E}" dt="2021-07-18T18:43:34.742" v="989" actId="478"/>
          <ac:spMkLst>
            <pc:docMk/>
            <pc:sldMk cId="297437946" sldId="295"/>
            <ac:spMk id="13" creationId="{7FD876E7-816E-4A73-8AA9-773549040FF5}"/>
          </ac:spMkLst>
        </pc:spChg>
        <pc:spChg chg="add mod">
          <ac:chgData name="Nishitha Nanda" userId="6d1d25f87945e9a1" providerId="LiveId" clId="{7ECD4744-E18F-48A9-A3E2-B6BD3A4B072E}" dt="2021-07-18T18:44:17.104" v="999" actId="20577"/>
          <ac:spMkLst>
            <pc:docMk/>
            <pc:sldMk cId="297437946" sldId="295"/>
            <ac:spMk id="14" creationId="{52217154-7037-45D9-A23C-5F2D381951FB}"/>
          </ac:spMkLst>
        </pc:spChg>
        <pc:spChg chg="add mod">
          <ac:chgData name="Nishitha Nanda" userId="6d1d25f87945e9a1" providerId="LiveId" clId="{7ECD4744-E18F-48A9-A3E2-B6BD3A4B072E}" dt="2021-07-18T18:44:22.698" v="1003" actId="20577"/>
          <ac:spMkLst>
            <pc:docMk/>
            <pc:sldMk cId="297437946" sldId="295"/>
            <ac:spMk id="15" creationId="{465FD310-BBEF-460A-92E8-A34F84BF016C}"/>
          </ac:spMkLst>
        </pc:spChg>
        <pc:spChg chg="add mod">
          <ac:chgData name="Nishitha Nanda" userId="6d1d25f87945e9a1" providerId="LiveId" clId="{7ECD4744-E18F-48A9-A3E2-B6BD3A4B072E}" dt="2021-07-18T18:44:28.617" v="1005" actId="20577"/>
          <ac:spMkLst>
            <pc:docMk/>
            <pc:sldMk cId="297437946" sldId="295"/>
            <ac:spMk id="16" creationId="{3220C693-72A2-464B-826B-CA03FC55BC57}"/>
          </ac:spMkLst>
        </pc:spChg>
        <pc:spChg chg="add mod">
          <ac:chgData name="Nishitha Nanda" userId="6d1d25f87945e9a1" providerId="LiveId" clId="{7ECD4744-E18F-48A9-A3E2-B6BD3A4B072E}" dt="2021-07-18T18:44:40.654" v="1011" actId="20577"/>
          <ac:spMkLst>
            <pc:docMk/>
            <pc:sldMk cId="297437946" sldId="295"/>
            <ac:spMk id="17" creationId="{9DC47F49-66DD-4560-82D1-DBE514D591F5}"/>
          </ac:spMkLst>
        </pc:spChg>
        <pc:spChg chg="add mod">
          <ac:chgData name="Nishitha Nanda" userId="6d1d25f87945e9a1" providerId="LiveId" clId="{7ECD4744-E18F-48A9-A3E2-B6BD3A4B072E}" dt="2021-07-18T18:44:34.970" v="1007" actId="20577"/>
          <ac:spMkLst>
            <pc:docMk/>
            <pc:sldMk cId="297437946" sldId="295"/>
            <ac:spMk id="18" creationId="{E92A87D0-715A-4C3E-8118-E42818000353}"/>
          </ac:spMkLst>
        </pc:spChg>
        <pc:spChg chg="add mod">
          <ac:chgData name="Nishitha Nanda" userId="6d1d25f87945e9a1" providerId="LiveId" clId="{7ECD4744-E18F-48A9-A3E2-B6BD3A4B072E}" dt="2021-07-18T18:45:14.806" v="1022" actId="20577"/>
          <ac:spMkLst>
            <pc:docMk/>
            <pc:sldMk cId="297437946" sldId="295"/>
            <ac:spMk id="19" creationId="{45B39FB6-BA83-4D25-84A5-843EA35587ED}"/>
          </ac:spMkLst>
        </pc:spChg>
        <pc:spChg chg="add mod">
          <ac:chgData name="Nishitha Nanda" userId="6d1d25f87945e9a1" providerId="LiveId" clId="{7ECD4744-E18F-48A9-A3E2-B6BD3A4B072E}" dt="2021-07-18T18:45:21.421" v="1026" actId="20577"/>
          <ac:spMkLst>
            <pc:docMk/>
            <pc:sldMk cId="297437946" sldId="295"/>
            <ac:spMk id="20" creationId="{1E679FBD-30A5-4DE3-9F33-E562EB2E755C}"/>
          </ac:spMkLst>
        </pc:spChg>
        <pc:spChg chg="add mod">
          <ac:chgData name="Nishitha Nanda" userId="6d1d25f87945e9a1" providerId="LiveId" clId="{7ECD4744-E18F-48A9-A3E2-B6BD3A4B072E}" dt="2021-07-18T18:45:26.080" v="1030" actId="20577"/>
          <ac:spMkLst>
            <pc:docMk/>
            <pc:sldMk cId="297437946" sldId="295"/>
            <ac:spMk id="21" creationId="{1C962B4A-B9E1-454E-A70A-49A293366F40}"/>
          </ac:spMkLst>
        </pc:spChg>
        <pc:picChg chg="add del mod">
          <ac:chgData name="Nishitha Nanda" userId="6d1d25f87945e9a1" providerId="LiveId" clId="{7ECD4744-E18F-48A9-A3E2-B6BD3A4B072E}" dt="2021-07-18T18:37:10.880" v="930" actId="478"/>
          <ac:picMkLst>
            <pc:docMk/>
            <pc:sldMk cId="297437946" sldId="295"/>
            <ac:picMk id="7" creationId="{1300F897-165F-4E2D-9B27-3C3D2AAB7D40}"/>
          </ac:picMkLst>
        </pc:picChg>
        <pc:picChg chg="add mod modCrop">
          <ac:chgData name="Nishitha Nanda" userId="6d1d25f87945e9a1" providerId="LiveId" clId="{7ECD4744-E18F-48A9-A3E2-B6BD3A4B072E}" dt="2021-07-18T18:39:48.193" v="966" actId="14100"/>
          <ac:picMkLst>
            <pc:docMk/>
            <pc:sldMk cId="297437946" sldId="295"/>
            <ac:picMk id="9" creationId="{A9A0B633-91C0-484E-A940-8935E16DB2B1}"/>
          </ac:picMkLst>
        </pc:picChg>
        <pc:picChg chg="mod ord">
          <ac:chgData name="Nishitha Nanda" userId="6d1d25f87945e9a1" providerId="LiveId" clId="{7ECD4744-E18F-48A9-A3E2-B6BD3A4B072E}" dt="2021-07-18T18:47:15.040" v="1067" actId="1076"/>
          <ac:picMkLst>
            <pc:docMk/>
            <pc:sldMk cId="297437946" sldId="295"/>
            <ac:picMk id="10" creationId="{00000000-0000-0000-0000-000000000000}"/>
          </ac:picMkLst>
        </pc:picChg>
        <pc:picChg chg="add del mod">
          <ac:chgData name="Nishitha Nanda" userId="6d1d25f87945e9a1" providerId="LiveId" clId="{7ECD4744-E18F-48A9-A3E2-B6BD3A4B072E}" dt="2021-07-18T18:43:34.742" v="989" actId="478"/>
          <ac:picMkLst>
            <pc:docMk/>
            <pc:sldMk cId="297437946" sldId="295"/>
            <ac:picMk id="12" creationId="{37FF3310-7A9B-47A4-9DB2-6842FEAFE004}"/>
          </ac:picMkLst>
        </pc:picChg>
      </pc:sldChg>
      <pc:sldChg chg="addSp delSp modSp mod ord delAnim modAnim">
        <pc:chgData name="Nishitha Nanda" userId="6d1d25f87945e9a1" providerId="LiveId" clId="{7ECD4744-E18F-48A9-A3E2-B6BD3A4B072E}" dt="2021-07-18T18:29:47.889" v="857"/>
        <pc:sldMkLst>
          <pc:docMk/>
          <pc:sldMk cId="571380159" sldId="296"/>
        </pc:sldMkLst>
        <pc:spChg chg="mod">
          <ac:chgData name="Nishitha Nanda" userId="6d1d25f87945e9a1" providerId="LiveId" clId="{7ECD4744-E18F-48A9-A3E2-B6BD3A4B072E}" dt="2021-07-18T17:53:55.763" v="478" actId="1582"/>
          <ac:spMkLst>
            <pc:docMk/>
            <pc:sldMk cId="571380159" sldId="296"/>
            <ac:spMk id="2" creationId="{49A7DCCB-7040-488E-93A9-5958EAD6B07C}"/>
          </ac:spMkLst>
        </pc:spChg>
        <pc:spChg chg="add del mod">
          <ac:chgData name="Nishitha Nanda" userId="6d1d25f87945e9a1" providerId="LiveId" clId="{7ECD4744-E18F-48A9-A3E2-B6BD3A4B072E}" dt="2021-07-18T17:21:12.642" v="89" actId="478"/>
          <ac:spMkLst>
            <pc:docMk/>
            <pc:sldMk cId="571380159" sldId="296"/>
            <ac:spMk id="3" creationId="{6499C212-42AF-45C2-837E-EF80EC32CD5E}"/>
          </ac:spMkLst>
        </pc:spChg>
        <pc:spChg chg="add del mod">
          <ac:chgData name="Nishitha Nanda" userId="6d1d25f87945e9a1" providerId="LiveId" clId="{7ECD4744-E18F-48A9-A3E2-B6BD3A4B072E}" dt="2021-07-18T17:27:40.400" v="172" actId="1076"/>
          <ac:spMkLst>
            <pc:docMk/>
            <pc:sldMk cId="571380159" sldId="296"/>
            <ac:spMk id="5" creationId="{348B6C9F-37DD-4B86-8AC5-F8EA1512A7CA}"/>
          </ac:spMkLst>
        </pc:spChg>
        <pc:spChg chg="add del mod">
          <ac:chgData name="Nishitha Nanda" userId="6d1d25f87945e9a1" providerId="LiveId" clId="{7ECD4744-E18F-48A9-A3E2-B6BD3A4B072E}" dt="2021-07-18T17:27:44.125" v="173" actId="1076"/>
          <ac:spMkLst>
            <pc:docMk/>
            <pc:sldMk cId="571380159" sldId="296"/>
            <ac:spMk id="7" creationId="{C5965992-A61D-43C5-A335-3253EEA7ED5C}"/>
          </ac:spMkLst>
        </pc:spChg>
        <pc:spChg chg="mod">
          <ac:chgData name="Nishitha Nanda" userId="6d1d25f87945e9a1" providerId="LiveId" clId="{7ECD4744-E18F-48A9-A3E2-B6BD3A4B072E}" dt="2021-07-18T17:27:58.428" v="178" actId="1076"/>
          <ac:spMkLst>
            <pc:docMk/>
            <pc:sldMk cId="571380159" sldId="296"/>
            <ac:spMk id="8" creationId="{1DC435D7-3EE2-4557-86BB-D99924C17675}"/>
          </ac:spMkLst>
        </pc:spChg>
        <pc:spChg chg="mod">
          <ac:chgData name="Nishitha Nanda" userId="6d1d25f87945e9a1" providerId="LiveId" clId="{7ECD4744-E18F-48A9-A3E2-B6BD3A4B072E}" dt="2021-07-18T18:18:46.737" v="745" actId="14100"/>
          <ac:spMkLst>
            <pc:docMk/>
            <pc:sldMk cId="571380159" sldId="296"/>
            <ac:spMk id="9" creationId="{2B2109CE-A591-4B88-B62A-59656E7BE4A6}"/>
          </ac:spMkLst>
        </pc:spChg>
        <pc:spChg chg="mod">
          <ac:chgData name="Nishitha Nanda" userId="6d1d25f87945e9a1" providerId="LiveId" clId="{7ECD4744-E18F-48A9-A3E2-B6BD3A4B072E}" dt="2021-07-18T18:18:56.367" v="746" actId="1076"/>
          <ac:spMkLst>
            <pc:docMk/>
            <pc:sldMk cId="571380159" sldId="296"/>
            <ac:spMk id="11" creationId="{23346D50-3983-4307-8EEC-02E5B8720CB9}"/>
          </ac:spMkLst>
        </pc:spChg>
        <pc:spChg chg="del mod">
          <ac:chgData name="Nishitha Nanda" userId="6d1d25f87945e9a1" providerId="LiveId" clId="{7ECD4744-E18F-48A9-A3E2-B6BD3A4B072E}" dt="2021-07-18T17:23:45.648" v="122" actId="478"/>
          <ac:spMkLst>
            <pc:docMk/>
            <pc:sldMk cId="571380159" sldId="296"/>
            <ac:spMk id="12" creationId="{0CC3377F-4A5C-4828-B2EF-F869003DD178}"/>
          </ac:spMkLst>
        </pc:spChg>
        <pc:spChg chg="del mod">
          <ac:chgData name="Nishitha Nanda" userId="6d1d25f87945e9a1" providerId="LiveId" clId="{7ECD4744-E18F-48A9-A3E2-B6BD3A4B072E}" dt="2021-07-18T17:23:56.488" v="126" actId="478"/>
          <ac:spMkLst>
            <pc:docMk/>
            <pc:sldMk cId="571380159" sldId="296"/>
            <ac:spMk id="13" creationId="{3C921FB6-02C3-46B2-986D-623B9489ABA9}"/>
          </ac:spMkLst>
        </pc:spChg>
        <pc:spChg chg="del mod">
          <ac:chgData name="Nishitha Nanda" userId="6d1d25f87945e9a1" providerId="LiveId" clId="{7ECD4744-E18F-48A9-A3E2-B6BD3A4B072E}" dt="2021-07-18T17:24:02.040" v="128" actId="478"/>
          <ac:spMkLst>
            <pc:docMk/>
            <pc:sldMk cId="571380159" sldId="296"/>
            <ac:spMk id="14" creationId="{DD8D2B79-0BFA-49F1-9213-A443B922FF7C}"/>
          </ac:spMkLst>
        </pc:spChg>
        <pc:spChg chg="mod">
          <ac:chgData name="Nishitha Nanda" userId="6d1d25f87945e9a1" providerId="LiveId" clId="{7ECD4744-E18F-48A9-A3E2-B6BD3A4B072E}" dt="2021-07-18T17:28:23.670" v="184" actId="20577"/>
          <ac:spMkLst>
            <pc:docMk/>
            <pc:sldMk cId="571380159" sldId="296"/>
            <ac:spMk id="15" creationId="{81AB85AD-A779-4D67-A7A9-F3B57A680DE0}"/>
          </ac:spMkLst>
        </pc:spChg>
        <pc:spChg chg="mod">
          <ac:chgData name="Nishitha Nanda" userId="6d1d25f87945e9a1" providerId="LiveId" clId="{7ECD4744-E18F-48A9-A3E2-B6BD3A4B072E}" dt="2021-07-18T18:17:58.976" v="728" actId="1076"/>
          <ac:spMkLst>
            <pc:docMk/>
            <pc:sldMk cId="571380159" sldId="296"/>
            <ac:spMk id="16" creationId="{AEA3A988-F8CB-415B-8D8D-DB65619B351F}"/>
          </ac:spMkLst>
        </pc:spChg>
        <pc:spChg chg="add del mod">
          <ac:chgData name="Nishitha Nanda" userId="6d1d25f87945e9a1" providerId="LiveId" clId="{7ECD4744-E18F-48A9-A3E2-B6BD3A4B072E}" dt="2021-07-18T17:23:01.820" v="116" actId="478"/>
          <ac:spMkLst>
            <pc:docMk/>
            <pc:sldMk cId="571380159" sldId="296"/>
            <ac:spMk id="17" creationId="{601DEFF8-ADF2-498D-9C5D-3443038F55DA}"/>
          </ac:spMkLst>
        </pc:spChg>
        <pc:spChg chg="add del mod">
          <ac:chgData name="Nishitha Nanda" userId="6d1d25f87945e9a1" providerId="LiveId" clId="{7ECD4744-E18F-48A9-A3E2-B6BD3A4B072E}" dt="2021-07-18T17:23:01.820" v="116" actId="478"/>
          <ac:spMkLst>
            <pc:docMk/>
            <pc:sldMk cId="571380159" sldId="296"/>
            <ac:spMk id="18" creationId="{A1BF9C35-FA90-4D44-AF8C-9150E38D5E1A}"/>
          </ac:spMkLst>
        </pc:spChg>
        <pc:spChg chg="add del mod">
          <ac:chgData name="Nishitha Nanda" userId="6d1d25f87945e9a1" providerId="LiveId" clId="{7ECD4744-E18F-48A9-A3E2-B6BD3A4B072E}" dt="2021-07-18T17:23:01.820" v="116" actId="478"/>
          <ac:spMkLst>
            <pc:docMk/>
            <pc:sldMk cId="571380159" sldId="296"/>
            <ac:spMk id="19" creationId="{2DFACC57-96A6-42A1-81CE-453FADDAEC51}"/>
          </ac:spMkLst>
        </pc:spChg>
        <pc:spChg chg="add del mod">
          <ac:chgData name="Nishitha Nanda" userId="6d1d25f87945e9a1" providerId="LiveId" clId="{7ECD4744-E18F-48A9-A3E2-B6BD3A4B072E}" dt="2021-07-18T17:23:01.820" v="116" actId="478"/>
          <ac:spMkLst>
            <pc:docMk/>
            <pc:sldMk cId="571380159" sldId="296"/>
            <ac:spMk id="20" creationId="{9D24DF33-9784-4E77-ACCD-3447B8B2A406}"/>
          </ac:spMkLst>
        </pc:spChg>
        <pc:spChg chg="add del mod">
          <ac:chgData name="Nishitha Nanda" userId="6d1d25f87945e9a1" providerId="LiveId" clId="{7ECD4744-E18F-48A9-A3E2-B6BD3A4B072E}" dt="2021-07-18T17:23:01.820" v="116" actId="478"/>
          <ac:spMkLst>
            <pc:docMk/>
            <pc:sldMk cId="571380159" sldId="296"/>
            <ac:spMk id="21" creationId="{DE53EF8C-397D-45C2-9961-AE2B3535E76A}"/>
          </ac:spMkLst>
        </pc:spChg>
        <pc:spChg chg="add del mod">
          <ac:chgData name="Nishitha Nanda" userId="6d1d25f87945e9a1" providerId="LiveId" clId="{7ECD4744-E18F-48A9-A3E2-B6BD3A4B072E}" dt="2021-07-18T17:23:01.820" v="116" actId="478"/>
          <ac:spMkLst>
            <pc:docMk/>
            <pc:sldMk cId="571380159" sldId="296"/>
            <ac:spMk id="22" creationId="{35A1C163-35B3-45D0-BB5A-2FAFFE5E4CC7}"/>
          </ac:spMkLst>
        </pc:spChg>
        <pc:spChg chg="add del mod">
          <ac:chgData name="Nishitha Nanda" userId="6d1d25f87945e9a1" providerId="LiveId" clId="{7ECD4744-E18F-48A9-A3E2-B6BD3A4B072E}" dt="2021-07-18T17:23:01.820" v="116" actId="478"/>
          <ac:spMkLst>
            <pc:docMk/>
            <pc:sldMk cId="571380159" sldId="296"/>
            <ac:spMk id="23" creationId="{DC0069AC-B954-4B00-9724-C90310CE6E30}"/>
          </ac:spMkLst>
        </pc:spChg>
        <pc:spChg chg="add del mod">
          <ac:chgData name="Nishitha Nanda" userId="6d1d25f87945e9a1" providerId="LiveId" clId="{7ECD4744-E18F-48A9-A3E2-B6BD3A4B072E}" dt="2021-07-18T17:23:01.820" v="116" actId="478"/>
          <ac:spMkLst>
            <pc:docMk/>
            <pc:sldMk cId="571380159" sldId="296"/>
            <ac:spMk id="24" creationId="{3F62D34B-C2F7-4032-9475-C3B037A234CE}"/>
          </ac:spMkLst>
        </pc:spChg>
        <pc:spChg chg="add del mod">
          <ac:chgData name="Nishitha Nanda" userId="6d1d25f87945e9a1" providerId="LiveId" clId="{7ECD4744-E18F-48A9-A3E2-B6BD3A4B072E}" dt="2021-07-18T17:23:01.820" v="116" actId="478"/>
          <ac:spMkLst>
            <pc:docMk/>
            <pc:sldMk cId="571380159" sldId="296"/>
            <ac:spMk id="25" creationId="{7EA82FD0-F3A2-45D1-9FA7-93659F0A0F80}"/>
          </ac:spMkLst>
        </pc:spChg>
        <pc:spChg chg="add del mod">
          <ac:chgData name="Nishitha Nanda" userId="6d1d25f87945e9a1" providerId="LiveId" clId="{7ECD4744-E18F-48A9-A3E2-B6BD3A4B072E}" dt="2021-07-18T17:23:01.820" v="116" actId="478"/>
          <ac:spMkLst>
            <pc:docMk/>
            <pc:sldMk cId="571380159" sldId="296"/>
            <ac:spMk id="26" creationId="{3D716B4E-5B4B-40EA-82A2-2F2FEE42306E}"/>
          </ac:spMkLst>
        </pc:spChg>
        <pc:spChg chg="add del mod">
          <ac:chgData name="Nishitha Nanda" userId="6d1d25f87945e9a1" providerId="LiveId" clId="{7ECD4744-E18F-48A9-A3E2-B6BD3A4B072E}" dt="2021-07-18T17:34:37.089" v="254" actId="478"/>
          <ac:spMkLst>
            <pc:docMk/>
            <pc:sldMk cId="571380159" sldId="296"/>
            <ac:spMk id="27" creationId="{1C272BB9-712D-417A-9C64-00219DFD85B3}"/>
          </ac:spMkLst>
        </pc:spChg>
        <pc:spChg chg="add del mod">
          <ac:chgData name="Nishitha Nanda" userId="6d1d25f87945e9a1" providerId="LiveId" clId="{7ECD4744-E18F-48A9-A3E2-B6BD3A4B072E}" dt="2021-07-18T17:34:37.089" v="254" actId="478"/>
          <ac:spMkLst>
            <pc:docMk/>
            <pc:sldMk cId="571380159" sldId="296"/>
            <ac:spMk id="28" creationId="{2D6F8BAF-C026-46C9-BA42-534CBC51B5B2}"/>
          </ac:spMkLst>
        </pc:spChg>
        <pc:spChg chg="add del mod">
          <ac:chgData name="Nishitha Nanda" userId="6d1d25f87945e9a1" providerId="LiveId" clId="{7ECD4744-E18F-48A9-A3E2-B6BD3A4B072E}" dt="2021-07-18T17:34:37.089" v="254" actId="478"/>
          <ac:spMkLst>
            <pc:docMk/>
            <pc:sldMk cId="571380159" sldId="296"/>
            <ac:spMk id="29" creationId="{B159CACB-067F-4D85-99AC-952D3401D1C7}"/>
          </ac:spMkLst>
        </pc:spChg>
        <pc:spChg chg="add del mod">
          <ac:chgData name="Nishitha Nanda" userId="6d1d25f87945e9a1" providerId="LiveId" clId="{7ECD4744-E18F-48A9-A3E2-B6BD3A4B072E}" dt="2021-07-18T17:34:37.089" v="254" actId="478"/>
          <ac:spMkLst>
            <pc:docMk/>
            <pc:sldMk cId="571380159" sldId="296"/>
            <ac:spMk id="30" creationId="{233D1617-B5FF-4515-BB29-7233B3F0E58D}"/>
          </ac:spMkLst>
        </pc:spChg>
        <pc:spChg chg="add del mod">
          <ac:chgData name="Nishitha Nanda" userId="6d1d25f87945e9a1" providerId="LiveId" clId="{7ECD4744-E18F-48A9-A3E2-B6BD3A4B072E}" dt="2021-07-18T17:34:37.089" v="254" actId="478"/>
          <ac:spMkLst>
            <pc:docMk/>
            <pc:sldMk cId="571380159" sldId="296"/>
            <ac:spMk id="31" creationId="{9FE0A5BB-6C48-464B-B937-CF2BCE24E889}"/>
          </ac:spMkLst>
        </pc:spChg>
        <pc:spChg chg="add del mod">
          <ac:chgData name="Nishitha Nanda" userId="6d1d25f87945e9a1" providerId="LiveId" clId="{7ECD4744-E18F-48A9-A3E2-B6BD3A4B072E}" dt="2021-07-18T17:35:09.641" v="257" actId="478"/>
          <ac:spMkLst>
            <pc:docMk/>
            <pc:sldMk cId="571380159" sldId="296"/>
            <ac:spMk id="32" creationId="{995B5530-20E4-4290-ADCD-A3CEEFF92A1D}"/>
          </ac:spMkLst>
        </pc:spChg>
        <pc:spChg chg="add del mod">
          <ac:chgData name="Nishitha Nanda" userId="6d1d25f87945e9a1" providerId="LiveId" clId="{7ECD4744-E18F-48A9-A3E2-B6BD3A4B072E}" dt="2021-07-18T17:35:09.641" v="257" actId="478"/>
          <ac:spMkLst>
            <pc:docMk/>
            <pc:sldMk cId="571380159" sldId="296"/>
            <ac:spMk id="33" creationId="{6D43F36D-9656-4C00-BA3A-F344B548AC14}"/>
          </ac:spMkLst>
        </pc:spChg>
        <pc:spChg chg="add del mod">
          <ac:chgData name="Nishitha Nanda" userId="6d1d25f87945e9a1" providerId="LiveId" clId="{7ECD4744-E18F-48A9-A3E2-B6BD3A4B072E}" dt="2021-07-18T17:35:09.641" v="257" actId="478"/>
          <ac:spMkLst>
            <pc:docMk/>
            <pc:sldMk cId="571380159" sldId="296"/>
            <ac:spMk id="34" creationId="{F3ED4A8C-9FF2-4035-8DC7-1FD8013BE714}"/>
          </ac:spMkLst>
        </pc:spChg>
        <pc:spChg chg="add del mod">
          <ac:chgData name="Nishitha Nanda" userId="6d1d25f87945e9a1" providerId="LiveId" clId="{7ECD4744-E18F-48A9-A3E2-B6BD3A4B072E}" dt="2021-07-18T17:35:09.641" v="257" actId="478"/>
          <ac:spMkLst>
            <pc:docMk/>
            <pc:sldMk cId="571380159" sldId="296"/>
            <ac:spMk id="35" creationId="{72DBE5DB-D3A9-4286-BD18-E810C8B556A9}"/>
          </ac:spMkLst>
        </pc:spChg>
        <pc:spChg chg="add del mod">
          <ac:chgData name="Nishitha Nanda" userId="6d1d25f87945e9a1" providerId="LiveId" clId="{7ECD4744-E18F-48A9-A3E2-B6BD3A4B072E}" dt="2021-07-18T17:35:09.641" v="257" actId="478"/>
          <ac:spMkLst>
            <pc:docMk/>
            <pc:sldMk cId="571380159" sldId="296"/>
            <ac:spMk id="36" creationId="{7C1FE6AB-5AAD-4274-8743-FBE85AA5D5DC}"/>
          </ac:spMkLst>
        </pc:spChg>
        <pc:spChg chg="add del mod">
          <ac:chgData name="Nishitha Nanda" userId="6d1d25f87945e9a1" providerId="LiveId" clId="{7ECD4744-E18F-48A9-A3E2-B6BD3A4B072E}" dt="2021-07-18T17:34:58.878" v="256" actId="478"/>
          <ac:spMkLst>
            <pc:docMk/>
            <pc:sldMk cId="571380159" sldId="296"/>
            <ac:spMk id="37" creationId="{1A25F731-5CF1-49C6-838C-2342FF96E5C4}"/>
          </ac:spMkLst>
        </pc:spChg>
        <pc:spChg chg="add del mod">
          <ac:chgData name="Nishitha Nanda" userId="6d1d25f87945e9a1" providerId="LiveId" clId="{7ECD4744-E18F-48A9-A3E2-B6BD3A4B072E}" dt="2021-07-18T17:34:58.878" v="256" actId="478"/>
          <ac:spMkLst>
            <pc:docMk/>
            <pc:sldMk cId="571380159" sldId="296"/>
            <ac:spMk id="38" creationId="{DE59C1CF-4D55-4FE0-9E24-8F9C085050EE}"/>
          </ac:spMkLst>
        </pc:spChg>
        <pc:spChg chg="add del mod">
          <ac:chgData name="Nishitha Nanda" userId="6d1d25f87945e9a1" providerId="LiveId" clId="{7ECD4744-E18F-48A9-A3E2-B6BD3A4B072E}" dt="2021-07-18T17:34:58.878" v="256" actId="478"/>
          <ac:spMkLst>
            <pc:docMk/>
            <pc:sldMk cId="571380159" sldId="296"/>
            <ac:spMk id="39" creationId="{7E54CA04-D8CB-4A12-829C-4FF8AFC36AD3}"/>
          </ac:spMkLst>
        </pc:spChg>
        <pc:spChg chg="add del mod">
          <ac:chgData name="Nishitha Nanda" userId="6d1d25f87945e9a1" providerId="LiveId" clId="{7ECD4744-E18F-48A9-A3E2-B6BD3A4B072E}" dt="2021-07-18T17:34:58.878" v="256" actId="478"/>
          <ac:spMkLst>
            <pc:docMk/>
            <pc:sldMk cId="571380159" sldId="296"/>
            <ac:spMk id="40" creationId="{7E0675F2-D1CD-4827-A784-B1EBE6A0C999}"/>
          </ac:spMkLst>
        </pc:spChg>
        <pc:spChg chg="add del mod">
          <ac:chgData name="Nishitha Nanda" userId="6d1d25f87945e9a1" providerId="LiveId" clId="{7ECD4744-E18F-48A9-A3E2-B6BD3A4B072E}" dt="2021-07-18T17:34:58.878" v="256" actId="478"/>
          <ac:spMkLst>
            <pc:docMk/>
            <pc:sldMk cId="571380159" sldId="296"/>
            <ac:spMk id="41" creationId="{EEB4903D-1332-4C9C-8458-DAE07C31D43F}"/>
          </ac:spMkLst>
        </pc:spChg>
        <pc:spChg chg="add del mod">
          <ac:chgData name="Nishitha Nanda" userId="6d1d25f87945e9a1" providerId="LiveId" clId="{7ECD4744-E18F-48A9-A3E2-B6BD3A4B072E}" dt="2021-07-18T17:34:58.878" v="256" actId="478"/>
          <ac:spMkLst>
            <pc:docMk/>
            <pc:sldMk cId="571380159" sldId="296"/>
            <ac:spMk id="42" creationId="{53E77F9B-50F4-43B5-9F5C-53E4C727DC4A}"/>
          </ac:spMkLst>
        </pc:spChg>
        <pc:spChg chg="add del mod">
          <ac:chgData name="Nishitha Nanda" userId="6d1d25f87945e9a1" providerId="LiveId" clId="{7ECD4744-E18F-48A9-A3E2-B6BD3A4B072E}" dt="2021-07-18T17:34:58.878" v="256" actId="478"/>
          <ac:spMkLst>
            <pc:docMk/>
            <pc:sldMk cId="571380159" sldId="296"/>
            <ac:spMk id="43" creationId="{38EA70B6-3595-4387-8D3D-2547273883B3}"/>
          </ac:spMkLst>
        </pc:spChg>
        <pc:spChg chg="add del mod">
          <ac:chgData name="Nishitha Nanda" userId="6d1d25f87945e9a1" providerId="LiveId" clId="{7ECD4744-E18F-48A9-A3E2-B6BD3A4B072E}" dt="2021-07-18T17:34:58.878" v="256" actId="478"/>
          <ac:spMkLst>
            <pc:docMk/>
            <pc:sldMk cId="571380159" sldId="296"/>
            <ac:spMk id="44" creationId="{334CD3C7-E252-40B6-8D95-116BE9D12B28}"/>
          </ac:spMkLst>
        </pc:spChg>
        <pc:spChg chg="add del mod">
          <ac:chgData name="Nishitha Nanda" userId="6d1d25f87945e9a1" providerId="LiveId" clId="{7ECD4744-E18F-48A9-A3E2-B6BD3A4B072E}" dt="2021-07-18T17:34:58.878" v="256" actId="478"/>
          <ac:spMkLst>
            <pc:docMk/>
            <pc:sldMk cId="571380159" sldId="296"/>
            <ac:spMk id="45" creationId="{DA624E45-DA79-42B8-9DE0-32FF19E5657E}"/>
          </ac:spMkLst>
        </pc:spChg>
        <pc:spChg chg="add del mod">
          <ac:chgData name="Nishitha Nanda" userId="6d1d25f87945e9a1" providerId="LiveId" clId="{7ECD4744-E18F-48A9-A3E2-B6BD3A4B072E}" dt="2021-07-18T17:35:09.641" v="257" actId="478"/>
          <ac:spMkLst>
            <pc:docMk/>
            <pc:sldMk cId="571380159" sldId="296"/>
            <ac:spMk id="46" creationId="{1B460DD4-8727-4A5C-BC7F-F5DA178500E9}"/>
          </ac:spMkLst>
        </pc:spChg>
        <pc:spChg chg="add mod">
          <ac:chgData name="Nishitha Nanda" userId="6d1d25f87945e9a1" providerId="LiveId" clId="{7ECD4744-E18F-48A9-A3E2-B6BD3A4B072E}" dt="2021-07-18T18:18:24.416" v="737" actId="1076"/>
          <ac:spMkLst>
            <pc:docMk/>
            <pc:sldMk cId="571380159" sldId="296"/>
            <ac:spMk id="56" creationId="{B384BE6C-6723-495B-9BF1-CAC9DA1136DB}"/>
          </ac:spMkLst>
        </pc:spChg>
        <pc:spChg chg="add mod">
          <ac:chgData name="Nishitha Nanda" userId="6d1d25f87945e9a1" providerId="LiveId" clId="{7ECD4744-E18F-48A9-A3E2-B6BD3A4B072E}" dt="2021-07-18T17:26:28.523" v="150" actId="208"/>
          <ac:spMkLst>
            <pc:docMk/>
            <pc:sldMk cId="571380159" sldId="296"/>
            <ac:spMk id="57" creationId="{18511C2F-CE61-4CB8-9FDD-512EC16CE25E}"/>
          </ac:spMkLst>
        </pc:spChg>
        <pc:spChg chg="add del mod">
          <ac:chgData name="Nishitha Nanda" userId="6d1d25f87945e9a1" providerId="LiveId" clId="{7ECD4744-E18F-48A9-A3E2-B6BD3A4B072E}" dt="2021-07-18T17:36:54.051" v="274" actId="14100"/>
          <ac:spMkLst>
            <pc:docMk/>
            <pc:sldMk cId="571380159" sldId="296"/>
            <ac:spMk id="58" creationId="{D4607746-4647-4421-A482-3A18AF12CB3F}"/>
          </ac:spMkLst>
        </pc:spChg>
        <pc:spChg chg="add del mod">
          <ac:chgData name="Nishitha Nanda" userId="6d1d25f87945e9a1" providerId="LiveId" clId="{7ECD4744-E18F-48A9-A3E2-B6BD3A4B072E}" dt="2021-07-18T17:28:25.305" v="186"/>
          <ac:spMkLst>
            <pc:docMk/>
            <pc:sldMk cId="571380159" sldId="296"/>
            <ac:spMk id="59" creationId="{95471849-7B99-4BFE-9760-123FB7F9D127}"/>
          </ac:spMkLst>
        </pc:spChg>
        <pc:spChg chg="add del mod">
          <ac:chgData name="Nishitha Nanda" userId="6d1d25f87945e9a1" providerId="LiveId" clId="{7ECD4744-E18F-48A9-A3E2-B6BD3A4B072E}" dt="2021-07-18T17:38:33.324" v="290" actId="478"/>
          <ac:spMkLst>
            <pc:docMk/>
            <pc:sldMk cId="571380159" sldId="296"/>
            <ac:spMk id="60" creationId="{7B14C334-F5BC-4BD0-AE17-AB65143C00D0}"/>
          </ac:spMkLst>
        </pc:spChg>
        <pc:spChg chg="add del mod">
          <ac:chgData name="Nishitha Nanda" userId="6d1d25f87945e9a1" providerId="LiveId" clId="{7ECD4744-E18F-48A9-A3E2-B6BD3A4B072E}" dt="2021-07-18T17:34:58.878" v="256" actId="478"/>
          <ac:spMkLst>
            <pc:docMk/>
            <pc:sldMk cId="571380159" sldId="296"/>
            <ac:spMk id="61" creationId="{1B7F5E67-8192-41C4-A840-60C6CFDDA480}"/>
          </ac:spMkLst>
        </pc:spChg>
        <pc:spChg chg="add del mod">
          <ac:chgData name="Nishitha Nanda" userId="6d1d25f87945e9a1" providerId="LiveId" clId="{7ECD4744-E18F-48A9-A3E2-B6BD3A4B072E}" dt="2021-07-18T17:34:58.878" v="256" actId="478"/>
          <ac:spMkLst>
            <pc:docMk/>
            <pc:sldMk cId="571380159" sldId="296"/>
            <ac:spMk id="62" creationId="{A54460D1-1213-4057-B01A-04FF7509380C}"/>
          </ac:spMkLst>
        </pc:spChg>
        <pc:spChg chg="add del mod">
          <ac:chgData name="Nishitha Nanda" userId="6d1d25f87945e9a1" providerId="LiveId" clId="{7ECD4744-E18F-48A9-A3E2-B6BD3A4B072E}" dt="2021-07-18T17:34:58.878" v="256" actId="478"/>
          <ac:spMkLst>
            <pc:docMk/>
            <pc:sldMk cId="571380159" sldId="296"/>
            <ac:spMk id="63" creationId="{A16178DB-302A-4CCB-85EC-85C74DE1C529}"/>
          </ac:spMkLst>
        </pc:spChg>
        <pc:spChg chg="add del mod">
          <ac:chgData name="Nishitha Nanda" userId="6d1d25f87945e9a1" providerId="LiveId" clId="{7ECD4744-E18F-48A9-A3E2-B6BD3A4B072E}" dt="2021-07-18T17:34:58.878" v="256" actId="478"/>
          <ac:spMkLst>
            <pc:docMk/>
            <pc:sldMk cId="571380159" sldId="296"/>
            <ac:spMk id="64" creationId="{F3D1FFB2-306E-4D1F-AE5A-AC55A837FB09}"/>
          </ac:spMkLst>
        </pc:spChg>
        <pc:spChg chg="add del mod">
          <ac:chgData name="Nishitha Nanda" userId="6d1d25f87945e9a1" providerId="LiveId" clId="{7ECD4744-E18F-48A9-A3E2-B6BD3A4B072E}" dt="2021-07-18T17:34:58.878" v="256" actId="478"/>
          <ac:spMkLst>
            <pc:docMk/>
            <pc:sldMk cId="571380159" sldId="296"/>
            <ac:spMk id="65" creationId="{7388E4F1-C296-4559-84BC-F68692803FD6}"/>
          </ac:spMkLst>
        </pc:spChg>
        <pc:spChg chg="add del mod">
          <ac:chgData name="Nishitha Nanda" userId="6d1d25f87945e9a1" providerId="LiveId" clId="{7ECD4744-E18F-48A9-A3E2-B6BD3A4B072E}" dt="2021-07-18T17:34:58.878" v="256" actId="478"/>
          <ac:spMkLst>
            <pc:docMk/>
            <pc:sldMk cId="571380159" sldId="296"/>
            <ac:spMk id="66" creationId="{E82CB84E-177B-45F7-95EA-40473DD57A8B}"/>
          </ac:spMkLst>
        </pc:spChg>
        <pc:spChg chg="add del mod">
          <ac:chgData name="Nishitha Nanda" userId="6d1d25f87945e9a1" providerId="LiveId" clId="{7ECD4744-E18F-48A9-A3E2-B6BD3A4B072E}" dt="2021-07-18T17:36:29.792" v="266"/>
          <ac:spMkLst>
            <pc:docMk/>
            <pc:sldMk cId="571380159" sldId="296"/>
            <ac:spMk id="67" creationId="{B91A2440-B955-42AC-97A1-A8DE4CBFE7AB}"/>
          </ac:spMkLst>
        </pc:spChg>
        <pc:spChg chg="add del mod">
          <ac:chgData name="Nishitha Nanda" userId="6d1d25f87945e9a1" providerId="LiveId" clId="{7ECD4744-E18F-48A9-A3E2-B6BD3A4B072E}" dt="2021-07-18T17:48:29.525" v="401" actId="478"/>
          <ac:spMkLst>
            <pc:docMk/>
            <pc:sldMk cId="571380159" sldId="296"/>
            <ac:spMk id="68" creationId="{EB0C63CD-8E40-4123-8C14-B8F22D3157DB}"/>
          </ac:spMkLst>
        </pc:spChg>
        <pc:spChg chg="add del mod">
          <ac:chgData name="Nishitha Nanda" userId="6d1d25f87945e9a1" providerId="LiveId" clId="{7ECD4744-E18F-48A9-A3E2-B6BD3A4B072E}" dt="2021-07-18T17:48:48.335" v="405" actId="478"/>
          <ac:spMkLst>
            <pc:docMk/>
            <pc:sldMk cId="571380159" sldId="296"/>
            <ac:spMk id="69" creationId="{85440827-1AE1-4C26-95E5-93BD55E6055D}"/>
          </ac:spMkLst>
        </pc:spChg>
        <pc:spChg chg="add del mod">
          <ac:chgData name="Nishitha Nanda" userId="6d1d25f87945e9a1" providerId="LiveId" clId="{7ECD4744-E18F-48A9-A3E2-B6BD3A4B072E}" dt="2021-07-18T17:36:31.985" v="268" actId="478"/>
          <ac:spMkLst>
            <pc:docMk/>
            <pc:sldMk cId="571380159" sldId="296"/>
            <ac:spMk id="70" creationId="{6E9728EA-CD02-44AC-AA32-58F88E3B1676}"/>
          </ac:spMkLst>
        </pc:spChg>
        <pc:spChg chg="add del mod">
          <ac:chgData name="Nishitha Nanda" userId="6d1d25f87945e9a1" providerId="LiveId" clId="{7ECD4744-E18F-48A9-A3E2-B6BD3A4B072E}" dt="2021-07-18T17:37:09.368" v="278" actId="478"/>
          <ac:spMkLst>
            <pc:docMk/>
            <pc:sldMk cId="571380159" sldId="296"/>
            <ac:spMk id="71" creationId="{4074A9EE-D640-4BFF-ABCD-E895E09EB824}"/>
          </ac:spMkLst>
        </pc:spChg>
        <pc:spChg chg="add del mod">
          <ac:chgData name="Nishitha Nanda" userId="6d1d25f87945e9a1" providerId="LiveId" clId="{7ECD4744-E18F-48A9-A3E2-B6BD3A4B072E}" dt="2021-07-18T17:48:59.905" v="408" actId="478"/>
          <ac:spMkLst>
            <pc:docMk/>
            <pc:sldMk cId="571380159" sldId="296"/>
            <ac:spMk id="72" creationId="{36E4E2A7-529E-48B8-A941-B1E7E184023A}"/>
          </ac:spMkLst>
        </pc:spChg>
        <pc:spChg chg="add del mod">
          <ac:chgData name="Nishitha Nanda" userId="6d1d25f87945e9a1" providerId="LiveId" clId="{7ECD4744-E18F-48A9-A3E2-B6BD3A4B072E}" dt="2021-07-18T17:49:39.768" v="417" actId="478"/>
          <ac:spMkLst>
            <pc:docMk/>
            <pc:sldMk cId="571380159" sldId="296"/>
            <ac:spMk id="73" creationId="{258358B2-2FF6-44F4-A439-FB7FADBF72AF}"/>
          </ac:spMkLst>
        </pc:spChg>
        <pc:spChg chg="add del mod">
          <ac:chgData name="Nishitha Nanda" userId="6d1d25f87945e9a1" providerId="LiveId" clId="{7ECD4744-E18F-48A9-A3E2-B6BD3A4B072E}" dt="2021-07-18T17:49:46.795" v="419" actId="478"/>
          <ac:spMkLst>
            <pc:docMk/>
            <pc:sldMk cId="571380159" sldId="296"/>
            <ac:spMk id="74" creationId="{D690CA42-F9F8-464C-B487-47DD81B2AB56}"/>
          </ac:spMkLst>
        </pc:spChg>
        <pc:spChg chg="add del mod">
          <ac:chgData name="Nishitha Nanda" userId="6d1d25f87945e9a1" providerId="LiveId" clId="{7ECD4744-E18F-48A9-A3E2-B6BD3A4B072E}" dt="2021-07-18T17:37:31.712" v="282" actId="478"/>
          <ac:spMkLst>
            <pc:docMk/>
            <pc:sldMk cId="571380159" sldId="296"/>
            <ac:spMk id="75" creationId="{951A47D2-EA37-4FC1-A1A3-856174BF798C}"/>
          </ac:spMkLst>
        </pc:spChg>
        <pc:spChg chg="add del mod">
          <ac:chgData name="Nishitha Nanda" userId="6d1d25f87945e9a1" providerId="LiveId" clId="{7ECD4744-E18F-48A9-A3E2-B6BD3A4B072E}" dt="2021-07-18T17:49:54.942" v="422" actId="478"/>
          <ac:spMkLst>
            <pc:docMk/>
            <pc:sldMk cId="571380159" sldId="296"/>
            <ac:spMk id="76" creationId="{CD455510-6E14-4D33-A645-4ABFA72C503A}"/>
          </ac:spMkLst>
        </pc:spChg>
        <pc:spChg chg="add del mod">
          <ac:chgData name="Nishitha Nanda" userId="6d1d25f87945e9a1" providerId="LiveId" clId="{7ECD4744-E18F-48A9-A3E2-B6BD3A4B072E}" dt="2021-07-18T17:50:01.880" v="424" actId="478"/>
          <ac:spMkLst>
            <pc:docMk/>
            <pc:sldMk cId="571380159" sldId="296"/>
            <ac:spMk id="77" creationId="{17270517-57D9-45B1-B07D-E6828B4AACF3}"/>
          </ac:spMkLst>
        </pc:spChg>
        <pc:spChg chg="add del mod">
          <ac:chgData name="Nishitha Nanda" userId="6d1d25f87945e9a1" providerId="LiveId" clId="{7ECD4744-E18F-48A9-A3E2-B6BD3A4B072E}" dt="2021-07-18T17:50:12.236" v="429" actId="478"/>
          <ac:spMkLst>
            <pc:docMk/>
            <pc:sldMk cId="571380159" sldId="296"/>
            <ac:spMk id="78" creationId="{30B241D8-EDDA-418B-BACF-73BA8153D1AD}"/>
          </ac:spMkLst>
        </pc:spChg>
        <pc:spChg chg="add del mod">
          <ac:chgData name="Nishitha Nanda" userId="6d1d25f87945e9a1" providerId="LiveId" clId="{7ECD4744-E18F-48A9-A3E2-B6BD3A4B072E}" dt="2021-07-18T18:27:03.452" v="844" actId="164"/>
          <ac:spMkLst>
            <pc:docMk/>
            <pc:sldMk cId="571380159" sldId="296"/>
            <ac:spMk id="79" creationId="{91CA1F7B-BA07-4EE2-BF16-83D9BD013A2C}"/>
          </ac:spMkLst>
        </pc:spChg>
        <pc:spChg chg="add del mod">
          <ac:chgData name="Nishitha Nanda" userId="6d1d25f87945e9a1" providerId="LiveId" clId="{7ECD4744-E18F-48A9-A3E2-B6BD3A4B072E}" dt="2021-07-18T17:50:07.362" v="427" actId="478"/>
          <ac:spMkLst>
            <pc:docMk/>
            <pc:sldMk cId="571380159" sldId="296"/>
            <ac:spMk id="80" creationId="{1ABDE325-A996-44E1-9E21-15E8D1565F4A}"/>
          </ac:spMkLst>
        </pc:spChg>
        <pc:spChg chg="add del mod">
          <ac:chgData name="Nishitha Nanda" userId="6d1d25f87945e9a1" providerId="LiveId" clId="{7ECD4744-E18F-48A9-A3E2-B6BD3A4B072E}" dt="2021-07-18T17:46:15.865" v="375" actId="478"/>
          <ac:spMkLst>
            <pc:docMk/>
            <pc:sldMk cId="571380159" sldId="296"/>
            <ac:spMk id="81" creationId="{56E9D592-5A9A-4524-8BE0-1866A95CEBC2}"/>
          </ac:spMkLst>
        </pc:spChg>
        <pc:spChg chg="add mod">
          <ac:chgData name="Nishitha Nanda" userId="6d1d25f87945e9a1" providerId="LiveId" clId="{7ECD4744-E18F-48A9-A3E2-B6BD3A4B072E}" dt="2021-07-18T17:38:43.274" v="292" actId="571"/>
          <ac:spMkLst>
            <pc:docMk/>
            <pc:sldMk cId="571380159" sldId="296"/>
            <ac:spMk id="82" creationId="{42EA2963-AD6D-436F-A149-798DED5F5C0E}"/>
          </ac:spMkLst>
        </pc:spChg>
        <pc:spChg chg="add mod">
          <ac:chgData name="Nishitha Nanda" userId="6d1d25f87945e9a1" providerId="LiveId" clId="{7ECD4744-E18F-48A9-A3E2-B6BD3A4B072E}" dt="2021-07-18T17:38:43.274" v="292" actId="571"/>
          <ac:spMkLst>
            <pc:docMk/>
            <pc:sldMk cId="571380159" sldId="296"/>
            <ac:spMk id="83" creationId="{8DBC7E07-E122-4DD9-900B-576026CB4FC7}"/>
          </ac:spMkLst>
        </pc:spChg>
        <pc:spChg chg="add del mod">
          <ac:chgData name="Nishitha Nanda" userId="6d1d25f87945e9a1" providerId="LiveId" clId="{7ECD4744-E18F-48A9-A3E2-B6BD3A4B072E}" dt="2021-07-18T17:46:10.372" v="373" actId="478"/>
          <ac:spMkLst>
            <pc:docMk/>
            <pc:sldMk cId="571380159" sldId="296"/>
            <ac:spMk id="84" creationId="{970EC692-7902-4FFB-B713-B99C0A30A1AC}"/>
          </ac:spMkLst>
        </pc:spChg>
        <pc:spChg chg="add mod">
          <ac:chgData name="Nishitha Nanda" userId="6d1d25f87945e9a1" providerId="LiveId" clId="{7ECD4744-E18F-48A9-A3E2-B6BD3A4B072E}" dt="2021-07-18T17:38:47.271" v="293" actId="571"/>
          <ac:spMkLst>
            <pc:docMk/>
            <pc:sldMk cId="571380159" sldId="296"/>
            <ac:spMk id="85" creationId="{F5504113-E80C-47B9-8AEF-4B90FD3E1ADB}"/>
          </ac:spMkLst>
        </pc:spChg>
        <pc:spChg chg="add mod">
          <ac:chgData name="Nishitha Nanda" userId="6d1d25f87945e9a1" providerId="LiveId" clId="{7ECD4744-E18F-48A9-A3E2-B6BD3A4B072E}" dt="2021-07-18T17:55:43.801" v="509" actId="20577"/>
          <ac:spMkLst>
            <pc:docMk/>
            <pc:sldMk cId="571380159" sldId="296"/>
            <ac:spMk id="86" creationId="{E4DDAD8A-49BC-45E2-BC52-AF5748FE6423}"/>
          </ac:spMkLst>
        </pc:spChg>
        <pc:spChg chg="add mod">
          <ac:chgData name="Nishitha Nanda" userId="6d1d25f87945e9a1" providerId="LiveId" clId="{7ECD4744-E18F-48A9-A3E2-B6BD3A4B072E}" dt="2021-07-18T17:55:47.205" v="511" actId="20577"/>
          <ac:spMkLst>
            <pc:docMk/>
            <pc:sldMk cId="571380159" sldId="296"/>
            <ac:spMk id="87" creationId="{CC14AE1C-758B-4E2E-B2D8-30672FF62557}"/>
          </ac:spMkLst>
        </pc:spChg>
        <pc:spChg chg="add mod">
          <ac:chgData name="Nishitha Nanda" userId="6d1d25f87945e9a1" providerId="LiveId" clId="{7ECD4744-E18F-48A9-A3E2-B6BD3A4B072E}" dt="2021-07-18T17:55:31.907" v="505" actId="20577"/>
          <ac:spMkLst>
            <pc:docMk/>
            <pc:sldMk cId="571380159" sldId="296"/>
            <ac:spMk id="88" creationId="{DB20509F-54AF-4813-A53E-DF891858F622}"/>
          </ac:spMkLst>
        </pc:spChg>
        <pc:spChg chg="add mod">
          <ac:chgData name="Nishitha Nanda" userId="6d1d25f87945e9a1" providerId="LiveId" clId="{7ECD4744-E18F-48A9-A3E2-B6BD3A4B072E}" dt="2021-07-18T17:55:39.292" v="507" actId="20577"/>
          <ac:spMkLst>
            <pc:docMk/>
            <pc:sldMk cId="571380159" sldId="296"/>
            <ac:spMk id="89" creationId="{A2049807-AFB8-4ADD-973F-586D6F30B005}"/>
          </ac:spMkLst>
        </pc:spChg>
        <pc:spChg chg="add mod">
          <ac:chgData name="Nishitha Nanda" userId="6d1d25f87945e9a1" providerId="LiveId" clId="{7ECD4744-E18F-48A9-A3E2-B6BD3A4B072E}" dt="2021-07-18T18:19:09.089" v="748" actId="1076"/>
          <ac:spMkLst>
            <pc:docMk/>
            <pc:sldMk cId="571380159" sldId="296"/>
            <ac:spMk id="90" creationId="{B0A5756B-D6F9-4268-998B-C30027A959F2}"/>
          </ac:spMkLst>
        </pc:spChg>
        <pc:spChg chg="add mod">
          <ac:chgData name="Nishitha Nanda" userId="6d1d25f87945e9a1" providerId="LiveId" clId="{7ECD4744-E18F-48A9-A3E2-B6BD3A4B072E}" dt="2021-07-18T17:41:29.628" v="320" actId="1076"/>
          <ac:spMkLst>
            <pc:docMk/>
            <pc:sldMk cId="571380159" sldId="296"/>
            <ac:spMk id="91" creationId="{0D52248A-BF3B-48EA-AB3F-C413B85A53B4}"/>
          </ac:spMkLst>
        </pc:spChg>
        <pc:spChg chg="add mod">
          <ac:chgData name="Nishitha Nanda" userId="6d1d25f87945e9a1" providerId="LiveId" clId="{7ECD4744-E18F-48A9-A3E2-B6BD3A4B072E}" dt="2021-07-18T17:41:29.628" v="320" actId="1076"/>
          <ac:spMkLst>
            <pc:docMk/>
            <pc:sldMk cId="571380159" sldId="296"/>
            <ac:spMk id="92" creationId="{414B896E-7991-4865-AC16-0276BC2869BC}"/>
          </ac:spMkLst>
        </pc:spChg>
        <pc:spChg chg="add mod">
          <ac:chgData name="Nishitha Nanda" userId="6d1d25f87945e9a1" providerId="LiveId" clId="{7ECD4744-E18F-48A9-A3E2-B6BD3A4B072E}" dt="2021-07-18T17:41:29.628" v="320" actId="1076"/>
          <ac:spMkLst>
            <pc:docMk/>
            <pc:sldMk cId="571380159" sldId="296"/>
            <ac:spMk id="93" creationId="{8B3C7547-8AEC-4E73-9CCE-A8C8B52B5360}"/>
          </ac:spMkLst>
        </pc:spChg>
        <pc:spChg chg="add mod">
          <ac:chgData name="Nishitha Nanda" userId="6d1d25f87945e9a1" providerId="LiveId" clId="{7ECD4744-E18F-48A9-A3E2-B6BD3A4B072E}" dt="2021-07-18T17:41:29.628" v="320" actId="1076"/>
          <ac:spMkLst>
            <pc:docMk/>
            <pc:sldMk cId="571380159" sldId="296"/>
            <ac:spMk id="94" creationId="{74FD3215-B714-472C-B18C-ABF26E9A967B}"/>
          </ac:spMkLst>
        </pc:spChg>
        <pc:spChg chg="add del mod">
          <ac:chgData name="Nishitha Nanda" userId="6d1d25f87945e9a1" providerId="LiveId" clId="{7ECD4744-E18F-48A9-A3E2-B6BD3A4B072E}" dt="2021-07-18T17:39:27.255" v="295" actId="478"/>
          <ac:spMkLst>
            <pc:docMk/>
            <pc:sldMk cId="571380159" sldId="296"/>
            <ac:spMk id="95" creationId="{38065ED0-82D8-4DAD-9DF5-B2A89F590986}"/>
          </ac:spMkLst>
        </pc:spChg>
        <pc:spChg chg="add mod">
          <ac:chgData name="Nishitha Nanda" userId="6d1d25f87945e9a1" providerId="LiveId" clId="{7ECD4744-E18F-48A9-A3E2-B6BD3A4B072E}" dt="2021-07-18T18:00:31.279" v="594" actId="20577"/>
          <ac:spMkLst>
            <pc:docMk/>
            <pc:sldMk cId="571380159" sldId="296"/>
            <ac:spMk id="96" creationId="{9FE910B5-ADA1-4195-B800-E8946288E412}"/>
          </ac:spMkLst>
        </pc:spChg>
        <pc:spChg chg="add mod">
          <ac:chgData name="Nishitha Nanda" userId="6d1d25f87945e9a1" providerId="LiveId" clId="{7ECD4744-E18F-48A9-A3E2-B6BD3A4B072E}" dt="2021-07-18T18:00:36.611" v="596" actId="20577"/>
          <ac:spMkLst>
            <pc:docMk/>
            <pc:sldMk cId="571380159" sldId="296"/>
            <ac:spMk id="97" creationId="{5278EA25-567B-47EA-BDC1-9215DE17C8E5}"/>
          </ac:spMkLst>
        </pc:spChg>
        <pc:spChg chg="add mod">
          <ac:chgData name="Nishitha Nanda" userId="6d1d25f87945e9a1" providerId="LiveId" clId="{7ECD4744-E18F-48A9-A3E2-B6BD3A4B072E}" dt="2021-07-18T17:41:29.628" v="320" actId="1076"/>
          <ac:spMkLst>
            <pc:docMk/>
            <pc:sldMk cId="571380159" sldId="296"/>
            <ac:spMk id="98" creationId="{580C9E24-D48B-4DE6-A027-441D0DE4161D}"/>
          </ac:spMkLst>
        </pc:spChg>
        <pc:spChg chg="add mod">
          <ac:chgData name="Nishitha Nanda" userId="6d1d25f87945e9a1" providerId="LiveId" clId="{7ECD4744-E18F-48A9-A3E2-B6BD3A4B072E}" dt="2021-07-18T18:06:13.605" v="634" actId="1076"/>
          <ac:spMkLst>
            <pc:docMk/>
            <pc:sldMk cId="571380159" sldId="296"/>
            <ac:spMk id="99" creationId="{AD43BD09-A432-4E17-882B-7172FEE177B3}"/>
          </ac:spMkLst>
        </pc:spChg>
        <pc:spChg chg="add mod">
          <ac:chgData name="Nishitha Nanda" userId="6d1d25f87945e9a1" providerId="LiveId" clId="{7ECD4744-E18F-48A9-A3E2-B6BD3A4B072E}" dt="2021-07-18T17:41:29.628" v="320" actId="1076"/>
          <ac:spMkLst>
            <pc:docMk/>
            <pc:sldMk cId="571380159" sldId="296"/>
            <ac:spMk id="100" creationId="{EE569155-EC44-402B-969F-63509DDABE59}"/>
          </ac:spMkLst>
        </pc:spChg>
        <pc:spChg chg="add del mod">
          <ac:chgData name="Nishitha Nanda" userId="6d1d25f87945e9a1" providerId="LiveId" clId="{7ECD4744-E18F-48A9-A3E2-B6BD3A4B072E}" dt="2021-07-18T17:48:13.812" v="396" actId="478"/>
          <ac:spMkLst>
            <pc:docMk/>
            <pc:sldMk cId="571380159" sldId="296"/>
            <ac:spMk id="101" creationId="{B42BBE03-6139-4B0E-A37E-BB9674FFCE30}"/>
          </ac:spMkLst>
        </pc:spChg>
        <pc:spChg chg="add del mod">
          <ac:chgData name="Nishitha Nanda" userId="6d1d25f87945e9a1" providerId="LiveId" clId="{7ECD4744-E18F-48A9-A3E2-B6BD3A4B072E}" dt="2021-07-18T17:48:27.501" v="400" actId="478"/>
          <ac:spMkLst>
            <pc:docMk/>
            <pc:sldMk cId="571380159" sldId="296"/>
            <ac:spMk id="102" creationId="{A435FCFE-2D9E-47E2-9224-BDB11C08DB0A}"/>
          </ac:spMkLst>
        </pc:spChg>
        <pc:spChg chg="add del mod">
          <ac:chgData name="Nishitha Nanda" userId="6d1d25f87945e9a1" providerId="LiveId" clId="{7ECD4744-E18F-48A9-A3E2-B6BD3A4B072E}" dt="2021-07-18T17:48:46.184" v="404" actId="478"/>
          <ac:spMkLst>
            <pc:docMk/>
            <pc:sldMk cId="571380159" sldId="296"/>
            <ac:spMk id="103" creationId="{1DAA2FFD-5C2B-46B3-931B-D2B87ACB816C}"/>
          </ac:spMkLst>
        </pc:spChg>
        <pc:spChg chg="add del mod">
          <ac:chgData name="Nishitha Nanda" userId="6d1d25f87945e9a1" providerId="LiveId" clId="{7ECD4744-E18F-48A9-A3E2-B6BD3A4B072E}" dt="2021-07-18T17:48:10.983" v="395" actId="478"/>
          <ac:spMkLst>
            <pc:docMk/>
            <pc:sldMk cId="571380159" sldId="296"/>
            <ac:spMk id="104" creationId="{2FF3CA6B-525B-4C36-8D8B-055CD4112A95}"/>
          </ac:spMkLst>
        </pc:spChg>
        <pc:spChg chg="add del mod">
          <ac:chgData name="Nishitha Nanda" userId="6d1d25f87945e9a1" providerId="LiveId" clId="{7ECD4744-E18F-48A9-A3E2-B6BD3A4B072E}" dt="2021-07-18T17:48:57.256" v="407" actId="478"/>
          <ac:spMkLst>
            <pc:docMk/>
            <pc:sldMk cId="571380159" sldId="296"/>
            <ac:spMk id="105" creationId="{89E5E222-6289-416D-B916-0F732F4AEC9C}"/>
          </ac:spMkLst>
        </pc:spChg>
        <pc:spChg chg="add del mod">
          <ac:chgData name="Nishitha Nanda" userId="6d1d25f87945e9a1" providerId="LiveId" clId="{7ECD4744-E18F-48A9-A3E2-B6BD3A4B072E}" dt="2021-07-18T17:49:36.803" v="416" actId="478"/>
          <ac:spMkLst>
            <pc:docMk/>
            <pc:sldMk cId="571380159" sldId="296"/>
            <ac:spMk id="106" creationId="{68D27C1B-BFCA-4293-8075-AA8B185F9DB9}"/>
          </ac:spMkLst>
        </pc:spChg>
        <pc:spChg chg="add del mod">
          <ac:chgData name="Nishitha Nanda" userId="6d1d25f87945e9a1" providerId="LiveId" clId="{7ECD4744-E18F-48A9-A3E2-B6BD3A4B072E}" dt="2021-07-18T17:52:20.530" v="454" actId="478"/>
          <ac:spMkLst>
            <pc:docMk/>
            <pc:sldMk cId="571380159" sldId="296"/>
            <ac:spMk id="107" creationId="{F7089FB3-04A7-4125-B3DA-A4F60EB7A684}"/>
          </ac:spMkLst>
        </pc:spChg>
        <pc:spChg chg="add del mod">
          <ac:chgData name="Nishitha Nanda" userId="6d1d25f87945e9a1" providerId="LiveId" clId="{7ECD4744-E18F-48A9-A3E2-B6BD3A4B072E}" dt="2021-07-18T17:48:36.973" v="403" actId="478"/>
          <ac:spMkLst>
            <pc:docMk/>
            <pc:sldMk cId="571380159" sldId="296"/>
            <ac:spMk id="108" creationId="{73D2AE02-3349-4402-B2F9-3A9EE701713D}"/>
          </ac:spMkLst>
        </pc:spChg>
        <pc:spChg chg="add del mod">
          <ac:chgData name="Nishitha Nanda" userId="6d1d25f87945e9a1" providerId="LiveId" clId="{7ECD4744-E18F-48A9-A3E2-B6BD3A4B072E}" dt="2021-07-18T17:48:08.666" v="394" actId="478"/>
          <ac:spMkLst>
            <pc:docMk/>
            <pc:sldMk cId="571380159" sldId="296"/>
            <ac:spMk id="109" creationId="{B7515EF5-A0B9-4171-BE89-53AB0059A3B1}"/>
          </ac:spMkLst>
        </pc:spChg>
        <pc:spChg chg="add del mod">
          <ac:chgData name="Nishitha Nanda" userId="6d1d25f87945e9a1" providerId="LiveId" clId="{7ECD4744-E18F-48A9-A3E2-B6BD3A4B072E}" dt="2021-07-18T17:52:44.804" v="463" actId="478"/>
          <ac:spMkLst>
            <pc:docMk/>
            <pc:sldMk cId="571380159" sldId="296"/>
            <ac:spMk id="110" creationId="{F2486C4F-AB6F-407B-917C-B2EC255289F7}"/>
          </ac:spMkLst>
        </pc:spChg>
        <pc:spChg chg="add del mod">
          <ac:chgData name="Nishitha Nanda" userId="6d1d25f87945e9a1" providerId="LiveId" clId="{7ECD4744-E18F-48A9-A3E2-B6BD3A4B072E}" dt="2021-07-18T18:27:03.452" v="844" actId="164"/>
          <ac:spMkLst>
            <pc:docMk/>
            <pc:sldMk cId="571380159" sldId="296"/>
            <ac:spMk id="111" creationId="{E41B94FB-80FD-449D-B121-B5298A49FB5D}"/>
          </ac:spMkLst>
        </pc:spChg>
        <pc:spChg chg="add del mod">
          <ac:chgData name="Nishitha Nanda" userId="6d1d25f87945e9a1" providerId="LiveId" clId="{7ECD4744-E18F-48A9-A3E2-B6BD3A4B072E}" dt="2021-07-18T18:27:03.452" v="844" actId="164"/>
          <ac:spMkLst>
            <pc:docMk/>
            <pc:sldMk cId="571380159" sldId="296"/>
            <ac:spMk id="112" creationId="{B17B4368-2A96-422C-8427-9CE668AE5B8F}"/>
          </ac:spMkLst>
        </pc:spChg>
        <pc:spChg chg="add del mod">
          <ac:chgData name="Nishitha Nanda" userId="6d1d25f87945e9a1" providerId="LiveId" clId="{7ECD4744-E18F-48A9-A3E2-B6BD3A4B072E}" dt="2021-07-18T18:27:03.452" v="844" actId="164"/>
          <ac:spMkLst>
            <pc:docMk/>
            <pc:sldMk cId="571380159" sldId="296"/>
            <ac:spMk id="113" creationId="{90485D3A-BDED-4113-8270-BBAF3B65663A}"/>
          </ac:spMkLst>
        </pc:spChg>
        <pc:spChg chg="add del mod">
          <ac:chgData name="Nishitha Nanda" userId="6d1d25f87945e9a1" providerId="LiveId" clId="{7ECD4744-E18F-48A9-A3E2-B6BD3A4B072E}" dt="2021-07-18T18:27:03.452" v="844" actId="164"/>
          <ac:spMkLst>
            <pc:docMk/>
            <pc:sldMk cId="571380159" sldId="296"/>
            <ac:spMk id="114" creationId="{9774C27D-004B-4F6D-8227-E92F5F1228E8}"/>
          </ac:spMkLst>
        </pc:spChg>
        <pc:spChg chg="add del mod">
          <ac:chgData name="Nishitha Nanda" userId="6d1d25f87945e9a1" providerId="LiveId" clId="{7ECD4744-E18F-48A9-A3E2-B6BD3A4B072E}" dt="2021-07-18T17:52:32.513" v="458" actId="478"/>
          <ac:spMkLst>
            <pc:docMk/>
            <pc:sldMk cId="571380159" sldId="296"/>
            <ac:spMk id="115" creationId="{D13091C0-12BB-41E7-8EE7-24885FB14860}"/>
          </ac:spMkLst>
        </pc:spChg>
        <pc:spChg chg="add del mod">
          <ac:chgData name="Nishitha Nanda" userId="6d1d25f87945e9a1" providerId="LiveId" clId="{7ECD4744-E18F-48A9-A3E2-B6BD3A4B072E}" dt="2021-07-18T17:52:38.758" v="460" actId="478"/>
          <ac:spMkLst>
            <pc:docMk/>
            <pc:sldMk cId="571380159" sldId="296"/>
            <ac:spMk id="116" creationId="{EC3C17B8-7EC4-4E20-8E26-C555E4642062}"/>
          </ac:spMkLst>
        </pc:spChg>
        <pc:spChg chg="add del mod">
          <ac:chgData name="Nishitha Nanda" userId="6d1d25f87945e9a1" providerId="LiveId" clId="{7ECD4744-E18F-48A9-A3E2-B6BD3A4B072E}" dt="2021-07-18T17:48:20.820" v="398" actId="478"/>
          <ac:spMkLst>
            <pc:docMk/>
            <pc:sldMk cId="571380159" sldId="296"/>
            <ac:spMk id="117" creationId="{ED0C2478-C782-4E07-95DD-6C0D228CD73B}"/>
          </ac:spMkLst>
        </pc:spChg>
        <pc:spChg chg="add del mod">
          <ac:chgData name="Nishitha Nanda" userId="6d1d25f87945e9a1" providerId="LiveId" clId="{7ECD4744-E18F-48A9-A3E2-B6BD3A4B072E}" dt="2021-07-18T17:52:25.588" v="456" actId="478"/>
          <ac:spMkLst>
            <pc:docMk/>
            <pc:sldMk cId="571380159" sldId="296"/>
            <ac:spMk id="118" creationId="{80EAC341-A0EB-4675-BC6A-A2276CA980BD}"/>
          </ac:spMkLst>
        </pc:spChg>
        <pc:spChg chg="add mod">
          <ac:chgData name="Nishitha Nanda" userId="6d1d25f87945e9a1" providerId="LiveId" clId="{7ECD4744-E18F-48A9-A3E2-B6BD3A4B072E}" dt="2021-07-18T18:27:03.452" v="844" actId="164"/>
          <ac:spMkLst>
            <pc:docMk/>
            <pc:sldMk cId="571380159" sldId="296"/>
            <ac:spMk id="119" creationId="{71A9EEB0-9CDC-4DC2-8986-2415221190FD}"/>
          </ac:spMkLst>
        </pc:spChg>
        <pc:spChg chg="add mod">
          <ac:chgData name="Nishitha Nanda" userId="6d1d25f87945e9a1" providerId="LiveId" clId="{7ECD4744-E18F-48A9-A3E2-B6BD3A4B072E}" dt="2021-07-18T18:28:52.691" v="848" actId="164"/>
          <ac:spMkLst>
            <pc:docMk/>
            <pc:sldMk cId="571380159" sldId="296"/>
            <ac:spMk id="120" creationId="{FCAF2416-B80A-408A-A406-99B333981D51}"/>
          </ac:spMkLst>
        </pc:spChg>
        <pc:spChg chg="add mod">
          <ac:chgData name="Nishitha Nanda" userId="6d1d25f87945e9a1" providerId="LiveId" clId="{7ECD4744-E18F-48A9-A3E2-B6BD3A4B072E}" dt="2021-07-18T18:28:52.691" v="848" actId="164"/>
          <ac:spMkLst>
            <pc:docMk/>
            <pc:sldMk cId="571380159" sldId="296"/>
            <ac:spMk id="121" creationId="{7B0511A3-368C-43C4-9AE9-98CCBBAE7DF2}"/>
          </ac:spMkLst>
        </pc:spChg>
        <pc:spChg chg="add mod">
          <ac:chgData name="Nishitha Nanda" userId="6d1d25f87945e9a1" providerId="LiveId" clId="{7ECD4744-E18F-48A9-A3E2-B6BD3A4B072E}" dt="2021-07-18T18:28:52.691" v="848" actId="164"/>
          <ac:spMkLst>
            <pc:docMk/>
            <pc:sldMk cId="571380159" sldId="296"/>
            <ac:spMk id="122" creationId="{A640CE6F-0FB1-46C2-B662-8693D563CA03}"/>
          </ac:spMkLst>
        </pc:spChg>
        <pc:spChg chg="add mod">
          <ac:chgData name="Nishitha Nanda" userId="6d1d25f87945e9a1" providerId="LiveId" clId="{7ECD4744-E18F-48A9-A3E2-B6BD3A4B072E}" dt="2021-07-18T18:28:52.691" v="848" actId="164"/>
          <ac:spMkLst>
            <pc:docMk/>
            <pc:sldMk cId="571380159" sldId="296"/>
            <ac:spMk id="123" creationId="{F98BE2A3-8CF3-40BB-811E-6A89C5B317B1}"/>
          </ac:spMkLst>
        </pc:spChg>
        <pc:spChg chg="add mod">
          <ac:chgData name="Nishitha Nanda" userId="6d1d25f87945e9a1" providerId="LiveId" clId="{7ECD4744-E18F-48A9-A3E2-B6BD3A4B072E}" dt="2021-07-18T18:28:52.691" v="848" actId="164"/>
          <ac:spMkLst>
            <pc:docMk/>
            <pc:sldMk cId="571380159" sldId="296"/>
            <ac:spMk id="124" creationId="{638CF7BD-41E1-4E99-B9EA-5F7C62C88273}"/>
          </ac:spMkLst>
        </pc:spChg>
        <pc:spChg chg="add mod">
          <ac:chgData name="Nishitha Nanda" userId="6d1d25f87945e9a1" providerId="LiveId" clId="{7ECD4744-E18F-48A9-A3E2-B6BD3A4B072E}" dt="2021-07-18T18:28:52.691" v="848" actId="164"/>
          <ac:spMkLst>
            <pc:docMk/>
            <pc:sldMk cId="571380159" sldId="296"/>
            <ac:spMk id="125" creationId="{CF482308-4952-4486-91BF-C831F20C0FFA}"/>
          </ac:spMkLst>
        </pc:spChg>
        <pc:spChg chg="add mod">
          <ac:chgData name="Nishitha Nanda" userId="6d1d25f87945e9a1" providerId="LiveId" clId="{7ECD4744-E18F-48A9-A3E2-B6BD3A4B072E}" dt="2021-07-18T18:28:52.691" v="848" actId="164"/>
          <ac:spMkLst>
            <pc:docMk/>
            <pc:sldMk cId="571380159" sldId="296"/>
            <ac:spMk id="126" creationId="{BD7B89CA-4137-4D71-B71E-6BE41EF069A6}"/>
          </ac:spMkLst>
        </pc:spChg>
        <pc:spChg chg="add mod">
          <ac:chgData name="Nishitha Nanda" userId="6d1d25f87945e9a1" providerId="LiveId" clId="{7ECD4744-E18F-48A9-A3E2-B6BD3A4B072E}" dt="2021-07-18T18:28:52.691" v="848" actId="164"/>
          <ac:spMkLst>
            <pc:docMk/>
            <pc:sldMk cId="571380159" sldId="296"/>
            <ac:spMk id="127" creationId="{62D9CAEE-8EB6-40ED-B643-4FF1EF4FCFD9}"/>
          </ac:spMkLst>
        </pc:spChg>
        <pc:spChg chg="add mod">
          <ac:chgData name="Nishitha Nanda" userId="6d1d25f87945e9a1" providerId="LiveId" clId="{7ECD4744-E18F-48A9-A3E2-B6BD3A4B072E}" dt="2021-07-18T18:28:52.691" v="848" actId="164"/>
          <ac:spMkLst>
            <pc:docMk/>
            <pc:sldMk cId="571380159" sldId="296"/>
            <ac:spMk id="128" creationId="{014E26A0-FFAF-4A41-8CE4-26BA3EAAF35B}"/>
          </ac:spMkLst>
        </pc:spChg>
        <pc:spChg chg="add mod">
          <ac:chgData name="Nishitha Nanda" userId="6d1d25f87945e9a1" providerId="LiveId" clId="{7ECD4744-E18F-48A9-A3E2-B6BD3A4B072E}" dt="2021-07-18T18:28:52.691" v="848" actId="164"/>
          <ac:spMkLst>
            <pc:docMk/>
            <pc:sldMk cId="571380159" sldId="296"/>
            <ac:spMk id="129" creationId="{36522063-ACBB-4A23-A40B-F1D4066BFA74}"/>
          </ac:spMkLst>
        </pc:spChg>
        <pc:spChg chg="add mod">
          <ac:chgData name="Nishitha Nanda" userId="6d1d25f87945e9a1" providerId="LiveId" clId="{7ECD4744-E18F-48A9-A3E2-B6BD3A4B072E}" dt="2021-07-18T18:28:52.691" v="848" actId="164"/>
          <ac:spMkLst>
            <pc:docMk/>
            <pc:sldMk cId="571380159" sldId="296"/>
            <ac:spMk id="130" creationId="{F0F4BF62-6A64-4D42-B0A2-DC3E34BC0949}"/>
          </ac:spMkLst>
        </pc:spChg>
        <pc:spChg chg="add del mod">
          <ac:chgData name="Nishitha Nanda" userId="6d1d25f87945e9a1" providerId="LiveId" clId="{7ECD4744-E18F-48A9-A3E2-B6BD3A4B072E}" dt="2021-07-18T18:18:34.779" v="741" actId="478"/>
          <ac:spMkLst>
            <pc:docMk/>
            <pc:sldMk cId="571380159" sldId="296"/>
            <ac:spMk id="131" creationId="{EE0AA92C-E8CE-43A0-B590-71505ADF64CD}"/>
          </ac:spMkLst>
        </pc:spChg>
        <pc:spChg chg="add del mod">
          <ac:chgData name="Nishitha Nanda" userId="6d1d25f87945e9a1" providerId="LiveId" clId="{7ECD4744-E18F-48A9-A3E2-B6BD3A4B072E}" dt="2021-07-18T18:18:40.213" v="744" actId="478"/>
          <ac:spMkLst>
            <pc:docMk/>
            <pc:sldMk cId="571380159" sldId="296"/>
            <ac:spMk id="132" creationId="{1E6DA8CE-983F-4459-9CAC-3C9F43328747}"/>
          </ac:spMkLst>
        </pc:spChg>
        <pc:spChg chg="add del mod">
          <ac:chgData name="Nishitha Nanda" userId="6d1d25f87945e9a1" providerId="LiveId" clId="{7ECD4744-E18F-48A9-A3E2-B6BD3A4B072E}" dt="2021-07-18T18:18:28.301" v="739" actId="478"/>
          <ac:spMkLst>
            <pc:docMk/>
            <pc:sldMk cId="571380159" sldId="296"/>
            <ac:spMk id="133" creationId="{74519FC1-D7FA-43F4-99E2-FB361A0D7EB4}"/>
          </ac:spMkLst>
        </pc:spChg>
        <pc:spChg chg="add mod">
          <ac:chgData name="Nishitha Nanda" userId="6d1d25f87945e9a1" providerId="LiveId" clId="{7ECD4744-E18F-48A9-A3E2-B6BD3A4B072E}" dt="2021-07-18T17:56:02.392" v="519" actId="20577"/>
          <ac:spMkLst>
            <pc:docMk/>
            <pc:sldMk cId="571380159" sldId="296"/>
            <ac:spMk id="134" creationId="{30699BFD-D90D-49FD-983E-C8B0FE199270}"/>
          </ac:spMkLst>
        </pc:spChg>
        <pc:spChg chg="add mod">
          <ac:chgData name="Nishitha Nanda" userId="6d1d25f87945e9a1" providerId="LiveId" clId="{7ECD4744-E18F-48A9-A3E2-B6BD3A4B072E}" dt="2021-07-18T17:56:06.140" v="521" actId="20577"/>
          <ac:spMkLst>
            <pc:docMk/>
            <pc:sldMk cId="571380159" sldId="296"/>
            <ac:spMk id="135" creationId="{4C518F0F-FB50-45F5-A56B-84ABC777611C}"/>
          </ac:spMkLst>
        </pc:spChg>
        <pc:spChg chg="add mod">
          <ac:chgData name="Nishitha Nanda" userId="6d1d25f87945e9a1" providerId="LiveId" clId="{7ECD4744-E18F-48A9-A3E2-B6BD3A4B072E}" dt="2021-07-18T17:55:55.688" v="515" actId="20577"/>
          <ac:spMkLst>
            <pc:docMk/>
            <pc:sldMk cId="571380159" sldId="296"/>
            <ac:spMk id="136" creationId="{B38F4D16-4245-4761-97F4-13B59D58F972}"/>
          </ac:spMkLst>
        </pc:spChg>
        <pc:spChg chg="add mod">
          <ac:chgData name="Nishitha Nanda" userId="6d1d25f87945e9a1" providerId="LiveId" clId="{7ECD4744-E18F-48A9-A3E2-B6BD3A4B072E}" dt="2021-07-18T17:55:58.989" v="517" actId="20577"/>
          <ac:spMkLst>
            <pc:docMk/>
            <pc:sldMk cId="571380159" sldId="296"/>
            <ac:spMk id="137" creationId="{633961DA-D8B2-4A4F-AA0E-5339909B0CC3}"/>
          </ac:spMkLst>
        </pc:spChg>
        <pc:spChg chg="add mod">
          <ac:chgData name="Nishitha Nanda" userId="6d1d25f87945e9a1" providerId="LiveId" clId="{7ECD4744-E18F-48A9-A3E2-B6BD3A4B072E}" dt="2021-07-18T17:55:51.601" v="513" actId="20577"/>
          <ac:spMkLst>
            <pc:docMk/>
            <pc:sldMk cId="571380159" sldId="296"/>
            <ac:spMk id="138" creationId="{A86F45AF-768C-470A-8D3E-F9CF23C2F1A3}"/>
          </ac:spMkLst>
        </pc:spChg>
        <pc:spChg chg="add mod">
          <ac:chgData name="Nishitha Nanda" userId="6d1d25f87945e9a1" providerId="LiveId" clId="{7ECD4744-E18F-48A9-A3E2-B6BD3A4B072E}" dt="2021-07-18T17:57:57.358" v="555" actId="20577"/>
          <ac:spMkLst>
            <pc:docMk/>
            <pc:sldMk cId="571380159" sldId="296"/>
            <ac:spMk id="139" creationId="{FD51692C-8A6D-444F-919A-E97CA28A3EAE}"/>
          </ac:spMkLst>
        </pc:spChg>
        <pc:spChg chg="add del mod">
          <ac:chgData name="Nishitha Nanda" userId="6d1d25f87945e9a1" providerId="LiveId" clId="{7ECD4744-E18F-48A9-A3E2-B6BD3A4B072E}" dt="2021-07-18T17:57:47.874" v="551" actId="478"/>
          <ac:spMkLst>
            <pc:docMk/>
            <pc:sldMk cId="571380159" sldId="296"/>
            <ac:spMk id="140" creationId="{15AAFD36-FF21-42C2-A83B-EF231C89DDC0}"/>
          </ac:spMkLst>
        </pc:spChg>
        <pc:spChg chg="add del mod">
          <ac:chgData name="Nishitha Nanda" userId="6d1d25f87945e9a1" providerId="LiveId" clId="{7ECD4744-E18F-48A9-A3E2-B6BD3A4B072E}" dt="2021-07-18T17:57:26.421" v="544" actId="478"/>
          <ac:spMkLst>
            <pc:docMk/>
            <pc:sldMk cId="571380159" sldId="296"/>
            <ac:spMk id="141" creationId="{8CE91DAE-0E51-4E48-84CA-C2BAC76AA336}"/>
          </ac:spMkLst>
        </pc:spChg>
        <pc:spChg chg="add del mod">
          <ac:chgData name="Nishitha Nanda" userId="6d1d25f87945e9a1" providerId="LiveId" clId="{7ECD4744-E18F-48A9-A3E2-B6BD3A4B072E}" dt="2021-07-18T17:57:34.791" v="546" actId="478"/>
          <ac:spMkLst>
            <pc:docMk/>
            <pc:sldMk cId="571380159" sldId="296"/>
            <ac:spMk id="142" creationId="{41FA660D-29EE-4C25-B041-C261B7BC169D}"/>
          </ac:spMkLst>
        </pc:spChg>
        <pc:spChg chg="add mod">
          <ac:chgData name="Nishitha Nanda" userId="6d1d25f87945e9a1" providerId="LiveId" clId="{7ECD4744-E18F-48A9-A3E2-B6BD3A4B072E}" dt="2021-07-18T17:47:29.035" v="390" actId="571"/>
          <ac:spMkLst>
            <pc:docMk/>
            <pc:sldMk cId="571380159" sldId="296"/>
            <ac:spMk id="143" creationId="{34A7F389-2160-41F9-815F-5548EFEFF664}"/>
          </ac:spMkLst>
        </pc:spChg>
        <pc:spChg chg="add del mod">
          <ac:chgData name="Nishitha Nanda" userId="6d1d25f87945e9a1" providerId="LiveId" clId="{7ECD4744-E18F-48A9-A3E2-B6BD3A4B072E}" dt="2021-07-18T17:57:40.330" v="548" actId="478"/>
          <ac:spMkLst>
            <pc:docMk/>
            <pc:sldMk cId="571380159" sldId="296"/>
            <ac:spMk id="144" creationId="{781DCAB5-CBF0-46A7-8A67-1573EB338D5C}"/>
          </ac:spMkLst>
        </pc:spChg>
        <pc:spChg chg="add del mod">
          <ac:chgData name="Nishitha Nanda" userId="6d1d25f87945e9a1" providerId="LiveId" clId="{7ECD4744-E18F-48A9-A3E2-B6BD3A4B072E}" dt="2021-07-18T17:57:45.897" v="550" actId="478"/>
          <ac:spMkLst>
            <pc:docMk/>
            <pc:sldMk cId="571380159" sldId="296"/>
            <ac:spMk id="145" creationId="{E80118AD-35CB-47A7-AFDF-DAC92681AB96}"/>
          </ac:spMkLst>
        </pc:spChg>
        <pc:spChg chg="add del mod">
          <ac:chgData name="Nishitha Nanda" userId="6d1d25f87945e9a1" providerId="LiveId" clId="{7ECD4744-E18F-48A9-A3E2-B6BD3A4B072E}" dt="2021-07-18T17:57:24.144" v="543" actId="478"/>
          <ac:spMkLst>
            <pc:docMk/>
            <pc:sldMk cId="571380159" sldId="296"/>
            <ac:spMk id="146" creationId="{2886D2C7-A967-494D-9011-13BDABDB5FF3}"/>
          </ac:spMkLst>
        </pc:spChg>
        <pc:spChg chg="add mod">
          <ac:chgData name="Nishitha Nanda" userId="6d1d25f87945e9a1" providerId="LiveId" clId="{7ECD4744-E18F-48A9-A3E2-B6BD3A4B072E}" dt="2021-07-18T17:57:52.015" v="553" actId="20577"/>
          <ac:spMkLst>
            <pc:docMk/>
            <pc:sldMk cId="571380159" sldId="296"/>
            <ac:spMk id="147" creationId="{BCE90454-098B-4BA7-A14A-932B6D65DA76}"/>
          </ac:spMkLst>
        </pc:spChg>
        <pc:spChg chg="add mod">
          <ac:chgData name="Nishitha Nanda" userId="6d1d25f87945e9a1" providerId="LiveId" clId="{7ECD4744-E18F-48A9-A3E2-B6BD3A4B072E}" dt="2021-07-18T17:47:42.378" v="391" actId="571"/>
          <ac:spMkLst>
            <pc:docMk/>
            <pc:sldMk cId="571380159" sldId="296"/>
            <ac:spMk id="148" creationId="{0F2D7848-4C89-4C6F-8C0B-B5D877470113}"/>
          </ac:spMkLst>
        </pc:spChg>
        <pc:spChg chg="add mod">
          <ac:chgData name="Nishitha Nanda" userId="6d1d25f87945e9a1" providerId="LiveId" clId="{7ECD4744-E18F-48A9-A3E2-B6BD3A4B072E}" dt="2021-07-18T17:56:42.647" v="534" actId="20577"/>
          <ac:spMkLst>
            <pc:docMk/>
            <pc:sldMk cId="571380159" sldId="296"/>
            <ac:spMk id="149" creationId="{26E4E117-8817-4021-B80E-974FB8F39F68}"/>
          </ac:spMkLst>
        </pc:spChg>
        <pc:spChg chg="add mod">
          <ac:chgData name="Nishitha Nanda" userId="6d1d25f87945e9a1" providerId="LiveId" clId="{7ECD4744-E18F-48A9-A3E2-B6BD3A4B072E}" dt="2021-07-18T17:56:46.088" v="536" actId="20577"/>
          <ac:spMkLst>
            <pc:docMk/>
            <pc:sldMk cId="571380159" sldId="296"/>
            <ac:spMk id="150" creationId="{85705DC4-8151-4AA4-9CBA-825C84EAB24C}"/>
          </ac:spMkLst>
        </pc:spChg>
        <pc:spChg chg="add mod">
          <ac:chgData name="Nishitha Nanda" userId="6d1d25f87945e9a1" providerId="LiveId" clId="{7ECD4744-E18F-48A9-A3E2-B6BD3A4B072E}" dt="2021-07-18T17:56:28.418" v="527" actId="20577"/>
          <ac:spMkLst>
            <pc:docMk/>
            <pc:sldMk cId="571380159" sldId="296"/>
            <ac:spMk id="151" creationId="{2C6AD997-CBA5-459F-A958-8871F4D06939}"/>
          </ac:spMkLst>
        </pc:spChg>
        <pc:spChg chg="add mod">
          <ac:chgData name="Nishitha Nanda" userId="6d1d25f87945e9a1" providerId="LiveId" clId="{7ECD4744-E18F-48A9-A3E2-B6BD3A4B072E}" dt="2021-07-18T17:56:33.558" v="531" actId="20577"/>
          <ac:spMkLst>
            <pc:docMk/>
            <pc:sldMk cId="571380159" sldId="296"/>
            <ac:spMk id="152" creationId="{6FC154E4-B6E1-42E5-B05A-F7D55F093D4E}"/>
          </ac:spMkLst>
        </pc:spChg>
        <pc:spChg chg="add mod">
          <ac:chgData name="Nishitha Nanda" userId="6d1d25f87945e9a1" providerId="LiveId" clId="{7ECD4744-E18F-48A9-A3E2-B6BD3A4B072E}" dt="2021-07-18T17:56:20.602" v="524" actId="20577"/>
          <ac:spMkLst>
            <pc:docMk/>
            <pc:sldMk cId="571380159" sldId="296"/>
            <ac:spMk id="153" creationId="{5247DDE0-3648-4CAE-BBFE-C62972472983}"/>
          </ac:spMkLst>
        </pc:spChg>
        <pc:spChg chg="add del mod">
          <ac:chgData name="Nishitha Nanda" userId="6d1d25f87945e9a1" providerId="LiveId" clId="{7ECD4744-E18F-48A9-A3E2-B6BD3A4B072E}" dt="2021-07-18T18:23:47.604" v="809" actId="478"/>
          <ac:spMkLst>
            <pc:docMk/>
            <pc:sldMk cId="571380159" sldId="296"/>
            <ac:spMk id="154" creationId="{9C5A03D8-FDF8-4672-8448-4DD8A1B12CB9}"/>
          </ac:spMkLst>
        </pc:spChg>
        <pc:spChg chg="add del mod">
          <ac:chgData name="Nishitha Nanda" userId="6d1d25f87945e9a1" providerId="LiveId" clId="{7ECD4744-E18F-48A9-A3E2-B6BD3A4B072E}" dt="2021-07-18T18:27:03.452" v="844" actId="164"/>
          <ac:spMkLst>
            <pc:docMk/>
            <pc:sldMk cId="571380159" sldId="296"/>
            <ac:spMk id="155" creationId="{45D22941-DAD5-41E7-99F1-8AAE41772876}"/>
          </ac:spMkLst>
        </pc:spChg>
        <pc:spChg chg="add del mod">
          <ac:chgData name="Nishitha Nanda" userId="6d1d25f87945e9a1" providerId="LiveId" clId="{7ECD4744-E18F-48A9-A3E2-B6BD3A4B072E}" dt="2021-07-18T18:23:35.871" v="802" actId="478"/>
          <ac:spMkLst>
            <pc:docMk/>
            <pc:sldMk cId="571380159" sldId="296"/>
            <ac:spMk id="156" creationId="{ADE60D4E-364F-4538-BBA8-A3B35A7ED727}"/>
          </ac:spMkLst>
        </pc:spChg>
        <pc:spChg chg="add del mod">
          <ac:chgData name="Nishitha Nanda" userId="6d1d25f87945e9a1" providerId="LiveId" clId="{7ECD4744-E18F-48A9-A3E2-B6BD3A4B072E}" dt="2021-07-18T18:23:30.178" v="800" actId="478"/>
          <ac:spMkLst>
            <pc:docMk/>
            <pc:sldMk cId="571380159" sldId="296"/>
            <ac:spMk id="157" creationId="{75D98E32-1F99-4D40-91C0-7BFA7F254F88}"/>
          </ac:spMkLst>
        </pc:spChg>
        <pc:spChg chg="add del mod">
          <ac:chgData name="Nishitha Nanda" userId="6d1d25f87945e9a1" providerId="LiveId" clId="{7ECD4744-E18F-48A9-A3E2-B6BD3A4B072E}" dt="2021-07-18T18:23:42.930" v="806" actId="478"/>
          <ac:spMkLst>
            <pc:docMk/>
            <pc:sldMk cId="571380159" sldId="296"/>
            <ac:spMk id="158" creationId="{A4943402-198C-445F-8E6C-6857B394A0F2}"/>
          </ac:spMkLst>
        </pc:spChg>
        <pc:spChg chg="add del mod">
          <ac:chgData name="Nishitha Nanda" userId="6d1d25f87945e9a1" providerId="LiveId" clId="{7ECD4744-E18F-48A9-A3E2-B6BD3A4B072E}" dt="2021-07-18T17:52:04.563" v="451" actId="478"/>
          <ac:spMkLst>
            <pc:docMk/>
            <pc:sldMk cId="571380159" sldId="296"/>
            <ac:spMk id="159" creationId="{5602DE1A-47F4-4936-AE89-B422891B2CF6}"/>
          </ac:spMkLst>
        </pc:spChg>
        <pc:spChg chg="add mod">
          <ac:chgData name="Nishitha Nanda" userId="6d1d25f87945e9a1" providerId="LiveId" clId="{7ECD4744-E18F-48A9-A3E2-B6BD3A4B072E}" dt="2021-07-18T18:29:22.614" v="852" actId="164"/>
          <ac:spMkLst>
            <pc:docMk/>
            <pc:sldMk cId="571380159" sldId="296"/>
            <ac:spMk id="160" creationId="{D73E76F6-D469-44C5-8721-E53A834A3B3A}"/>
          </ac:spMkLst>
        </pc:spChg>
        <pc:spChg chg="add mod">
          <ac:chgData name="Nishitha Nanda" userId="6d1d25f87945e9a1" providerId="LiveId" clId="{7ECD4744-E18F-48A9-A3E2-B6BD3A4B072E}" dt="2021-07-18T18:29:22.614" v="852" actId="164"/>
          <ac:spMkLst>
            <pc:docMk/>
            <pc:sldMk cId="571380159" sldId="296"/>
            <ac:spMk id="161" creationId="{CC19DBC7-8AA9-4D61-84DE-556EB4BCF478}"/>
          </ac:spMkLst>
        </pc:spChg>
        <pc:spChg chg="add mod">
          <ac:chgData name="Nishitha Nanda" userId="6d1d25f87945e9a1" providerId="LiveId" clId="{7ECD4744-E18F-48A9-A3E2-B6BD3A4B072E}" dt="2021-07-18T18:29:22.614" v="852" actId="164"/>
          <ac:spMkLst>
            <pc:docMk/>
            <pc:sldMk cId="571380159" sldId="296"/>
            <ac:spMk id="162" creationId="{06DABB5E-86EF-4E8B-8C83-E10EDC3A3C26}"/>
          </ac:spMkLst>
        </pc:spChg>
        <pc:spChg chg="add mod">
          <ac:chgData name="Nishitha Nanda" userId="6d1d25f87945e9a1" providerId="LiveId" clId="{7ECD4744-E18F-48A9-A3E2-B6BD3A4B072E}" dt="2021-07-18T18:29:22.614" v="852" actId="164"/>
          <ac:spMkLst>
            <pc:docMk/>
            <pc:sldMk cId="571380159" sldId="296"/>
            <ac:spMk id="163" creationId="{91FAF8F4-4C72-420C-9DE4-D24936DDC462}"/>
          </ac:spMkLst>
        </pc:spChg>
        <pc:spChg chg="add mod">
          <ac:chgData name="Nishitha Nanda" userId="6d1d25f87945e9a1" providerId="LiveId" clId="{7ECD4744-E18F-48A9-A3E2-B6BD3A4B072E}" dt="2021-07-18T18:29:22.614" v="852" actId="164"/>
          <ac:spMkLst>
            <pc:docMk/>
            <pc:sldMk cId="571380159" sldId="296"/>
            <ac:spMk id="164" creationId="{1A30EA52-FC4D-4C0B-BE28-279CA1A1C63B}"/>
          </ac:spMkLst>
        </pc:spChg>
        <pc:spChg chg="add mod">
          <ac:chgData name="Nishitha Nanda" userId="6d1d25f87945e9a1" providerId="LiveId" clId="{7ECD4744-E18F-48A9-A3E2-B6BD3A4B072E}" dt="2021-07-18T18:29:22.614" v="852" actId="164"/>
          <ac:spMkLst>
            <pc:docMk/>
            <pc:sldMk cId="571380159" sldId="296"/>
            <ac:spMk id="165" creationId="{781619C2-4A2B-4F96-9263-120819BD6729}"/>
          </ac:spMkLst>
        </pc:spChg>
        <pc:spChg chg="add mod">
          <ac:chgData name="Nishitha Nanda" userId="6d1d25f87945e9a1" providerId="LiveId" clId="{7ECD4744-E18F-48A9-A3E2-B6BD3A4B072E}" dt="2021-07-18T18:29:22.614" v="852" actId="164"/>
          <ac:spMkLst>
            <pc:docMk/>
            <pc:sldMk cId="571380159" sldId="296"/>
            <ac:spMk id="166" creationId="{EB7C363C-48E6-433D-B166-2AB665B97789}"/>
          </ac:spMkLst>
        </pc:spChg>
        <pc:spChg chg="add mod">
          <ac:chgData name="Nishitha Nanda" userId="6d1d25f87945e9a1" providerId="LiveId" clId="{7ECD4744-E18F-48A9-A3E2-B6BD3A4B072E}" dt="2021-07-18T18:29:22.614" v="852" actId="164"/>
          <ac:spMkLst>
            <pc:docMk/>
            <pc:sldMk cId="571380159" sldId="296"/>
            <ac:spMk id="167" creationId="{41F234E3-EC61-4981-97D9-69B1499D21FC}"/>
          </ac:spMkLst>
        </pc:spChg>
        <pc:spChg chg="add mod">
          <ac:chgData name="Nishitha Nanda" userId="6d1d25f87945e9a1" providerId="LiveId" clId="{7ECD4744-E18F-48A9-A3E2-B6BD3A4B072E}" dt="2021-07-18T18:29:22.614" v="852" actId="164"/>
          <ac:spMkLst>
            <pc:docMk/>
            <pc:sldMk cId="571380159" sldId="296"/>
            <ac:spMk id="168" creationId="{41EB1A08-53DC-44F4-B286-2B6F84045118}"/>
          </ac:spMkLst>
        </pc:spChg>
        <pc:spChg chg="add mod">
          <ac:chgData name="Nishitha Nanda" userId="6d1d25f87945e9a1" providerId="LiveId" clId="{7ECD4744-E18F-48A9-A3E2-B6BD3A4B072E}" dt="2021-07-18T18:29:22.614" v="852" actId="164"/>
          <ac:spMkLst>
            <pc:docMk/>
            <pc:sldMk cId="571380159" sldId="296"/>
            <ac:spMk id="169" creationId="{E6DBB9B0-2FD9-4BFA-B4AC-590895E4177E}"/>
          </ac:spMkLst>
        </pc:spChg>
        <pc:spChg chg="add mod">
          <ac:chgData name="Nishitha Nanda" userId="6d1d25f87945e9a1" providerId="LiveId" clId="{7ECD4744-E18F-48A9-A3E2-B6BD3A4B072E}" dt="2021-07-18T18:29:22.614" v="852" actId="164"/>
          <ac:spMkLst>
            <pc:docMk/>
            <pc:sldMk cId="571380159" sldId="296"/>
            <ac:spMk id="170" creationId="{920183FF-9B14-4640-BB72-9067FEAD5385}"/>
          </ac:spMkLst>
        </pc:spChg>
        <pc:spChg chg="add del mod">
          <ac:chgData name="Nishitha Nanda" userId="6d1d25f87945e9a1" providerId="LiveId" clId="{7ECD4744-E18F-48A9-A3E2-B6BD3A4B072E}" dt="2021-07-18T17:58:33.486" v="572" actId="478"/>
          <ac:spMkLst>
            <pc:docMk/>
            <pc:sldMk cId="571380159" sldId="296"/>
            <ac:spMk id="171" creationId="{C95AD04F-8D3E-4BE1-A805-9FA224C9ADAB}"/>
          </ac:spMkLst>
        </pc:spChg>
        <pc:spChg chg="add mod">
          <ac:chgData name="Nishitha Nanda" userId="6d1d25f87945e9a1" providerId="LiveId" clId="{7ECD4744-E18F-48A9-A3E2-B6BD3A4B072E}" dt="2021-07-18T18:29:41.932" v="855" actId="164"/>
          <ac:spMkLst>
            <pc:docMk/>
            <pc:sldMk cId="571380159" sldId="296"/>
            <ac:spMk id="172" creationId="{E0BDBC27-14AC-49B1-AF7F-64612E8ED31C}"/>
          </ac:spMkLst>
        </pc:spChg>
        <pc:spChg chg="add mod">
          <ac:chgData name="Nishitha Nanda" userId="6d1d25f87945e9a1" providerId="LiveId" clId="{7ECD4744-E18F-48A9-A3E2-B6BD3A4B072E}" dt="2021-07-18T18:29:41.932" v="855" actId="164"/>
          <ac:spMkLst>
            <pc:docMk/>
            <pc:sldMk cId="571380159" sldId="296"/>
            <ac:spMk id="173" creationId="{89374762-2C85-497E-8C02-39482C4AC2F5}"/>
          </ac:spMkLst>
        </pc:spChg>
        <pc:spChg chg="add del mod">
          <ac:chgData name="Nishitha Nanda" userId="6d1d25f87945e9a1" providerId="LiveId" clId="{7ECD4744-E18F-48A9-A3E2-B6BD3A4B072E}" dt="2021-07-18T17:58:31.688" v="571" actId="478"/>
          <ac:spMkLst>
            <pc:docMk/>
            <pc:sldMk cId="571380159" sldId="296"/>
            <ac:spMk id="174" creationId="{A0484B7A-D281-4F77-9537-B9764A924E56}"/>
          </ac:spMkLst>
        </pc:spChg>
        <pc:spChg chg="add mod">
          <ac:chgData name="Nishitha Nanda" userId="6d1d25f87945e9a1" providerId="LiveId" clId="{7ECD4744-E18F-48A9-A3E2-B6BD3A4B072E}" dt="2021-07-18T18:29:41.932" v="855" actId="164"/>
          <ac:spMkLst>
            <pc:docMk/>
            <pc:sldMk cId="571380159" sldId="296"/>
            <ac:spMk id="175" creationId="{7B2BF625-5F4C-42EC-82E5-E5FA96CC456C}"/>
          </ac:spMkLst>
        </pc:spChg>
        <pc:spChg chg="add mod">
          <ac:chgData name="Nishitha Nanda" userId="6d1d25f87945e9a1" providerId="LiveId" clId="{7ECD4744-E18F-48A9-A3E2-B6BD3A4B072E}" dt="2021-07-18T18:29:41.932" v="855" actId="164"/>
          <ac:spMkLst>
            <pc:docMk/>
            <pc:sldMk cId="571380159" sldId="296"/>
            <ac:spMk id="176" creationId="{24BB256F-43AA-403F-A9EA-F12A2906EB19}"/>
          </ac:spMkLst>
        </pc:spChg>
        <pc:spChg chg="add mod">
          <ac:chgData name="Nishitha Nanda" userId="6d1d25f87945e9a1" providerId="LiveId" clId="{7ECD4744-E18F-48A9-A3E2-B6BD3A4B072E}" dt="2021-07-18T18:29:41.932" v="855" actId="164"/>
          <ac:spMkLst>
            <pc:docMk/>
            <pc:sldMk cId="571380159" sldId="296"/>
            <ac:spMk id="177" creationId="{8845E30C-02F9-4274-BCDD-BFA649912B53}"/>
          </ac:spMkLst>
        </pc:spChg>
        <pc:spChg chg="add mod">
          <ac:chgData name="Nishitha Nanda" userId="6d1d25f87945e9a1" providerId="LiveId" clId="{7ECD4744-E18F-48A9-A3E2-B6BD3A4B072E}" dt="2021-07-18T18:29:41.932" v="855" actId="164"/>
          <ac:spMkLst>
            <pc:docMk/>
            <pc:sldMk cId="571380159" sldId="296"/>
            <ac:spMk id="178" creationId="{A254235B-9F17-4633-9C05-2C4430E69F66}"/>
          </ac:spMkLst>
        </pc:spChg>
        <pc:spChg chg="add mod">
          <ac:chgData name="Nishitha Nanda" userId="6d1d25f87945e9a1" providerId="LiveId" clId="{7ECD4744-E18F-48A9-A3E2-B6BD3A4B072E}" dt="2021-07-18T18:29:41.932" v="855" actId="164"/>
          <ac:spMkLst>
            <pc:docMk/>
            <pc:sldMk cId="571380159" sldId="296"/>
            <ac:spMk id="179" creationId="{02B02AF3-A2AB-48F8-9CC7-27E6C29851BA}"/>
          </ac:spMkLst>
        </pc:spChg>
        <pc:spChg chg="add mod">
          <ac:chgData name="Nishitha Nanda" userId="6d1d25f87945e9a1" providerId="LiveId" clId="{7ECD4744-E18F-48A9-A3E2-B6BD3A4B072E}" dt="2021-07-18T18:29:41.932" v="855" actId="164"/>
          <ac:spMkLst>
            <pc:docMk/>
            <pc:sldMk cId="571380159" sldId="296"/>
            <ac:spMk id="180" creationId="{DE684406-643D-4CF1-9958-F917670E1A38}"/>
          </ac:spMkLst>
        </pc:spChg>
        <pc:spChg chg="add mod">
          <ac:chgData name="Nishitha Nanda" userId="6d1d25f87945e9a1" providerId="LiveId" clId="{7ECD4744-E18F-48A9-A3E2-B6BD3A4B072E}" dt="2021-07-18T18:29:41.932" v="855" actId="164"/>
          <ac:spMkLst>
            <pc:docMk/>
            <pc:sldMk cId="571380159" sldId="296"/>
            <ac:spMk id="181" creationId="{0F981DC6-CBA7-41E9-883F-BFC72FB56780}"/>
          </ac:spMkLst>
        </pc:spChg>
        <pc:spChg chg="add mod">
          <ac:chgData name="Nishitha Nanda" userId="6d1d25f87945e9a1" providerId="LiveId" clId="{7ECD4744-E18F-48A9-A3E2-B6BD3A4B072E}" dt="2021-07-18T18:00:27.612" v="592" actId="20577"/>
          <ac:spMkLst>
            <pc:docMk/>
            <pc:sldMk cId="571380159" sldId="296"/>
            <ac:spMk id="182" creationId="{B14477EE-F9A7-4307-BE4C-58A1CD2EF7DD}"/>
          </ac:spMkLst>
        </pc:spChg>
        <pc:spChg chg="add mod">
          <ac:chgData name="Nishitha Nanda" userId="6d1d25f87945e9a1" providerId="LiveId" clId="{7ECD4744-E18F-48A9-A3E2-B6BD3A4B072E}" dt="2021-07-18T18:05:13.392" v="628" actId="571"/>
          <ac:spMkLst>
            <pc:docMk/>
            <pc:sldMk cId="571380159" sldId="296"/>
            <ac:spMk id="183" creationId="{DE6283D4-5D4F-4DAC-9F59-55CA54C1FB0F}"/>
          </ac:spMkLst>
        </pc:spChg>
        <pc:spChg chg="add del mod">
          <ac:chgData name="Nishitha Nanda" userId="6d1d25f87945e9a1" providerId="LiveId" clId="{7ECD4744-E18F-48A9-A3E2-B6BD3A4B072E}" dt="2021-07-18T18:18:19.723" v="736" actId="478"/>
          <ac:spMkLst>
            <pc:docMk/>
            <pc:sldMk cId="571380159" sldId="296"/>
            <ac:spMk id="184" creationId="{6CEC65FF-D137-4DE4-B21E-8487A2AA1A5E}"/>
          </ac:spMkLst>
        </pc:spChg>
        <pc:spChg chg="add del mod">
          <ac:chgData name="Nishitha Nanda" userId="6d1d25f87945e9a1" providerId="LiveId" clId="{7ECD4744-E18F-48A9-A3E2-B6BD3A4B072E}" dt="2021-07-18T18:18:12.876" v="734" actId="478"/>
          <ac:spMkLst>
            <pc:docMk/>
            <pc:sldMk cId="571380159" sldId="296"/>
            <ac:spMk id="185" creationId="{CFC824E2-1BFF-4D0E-A91E-828D2DEFD188}"/>
          </ac:spMkLst>
        </pc:spChg>
        <pc:spChg chg="add mod">
          <ac:chgData name="Nishitha Nanda" userId="6d1d25f87945e9a1" providerId="LiveId" clId="{7ECD4744-E18F-48A9-A3E2-B6BD3A4B072E}" dt="2021-07-18T18:05:13.392" v="628" actId="571"/>
          <ac:spMkLst>
            <pc:docMk/>
            <pc:sldMk cId="571380159" sldId="296"/>
            <ac:spMk id="186" creationId="{5EA25ED6-B0AB-4501-A583-3FC2234EBC3A}"/>
          </ac:spMkLst>
        </pc:spChg>
        <pc:spChg chg="add del mod">
          <ac:chgData name="Nishitha Nanda" userId="6d1d25f87945e9a1" providerId="LiveId" clId="{7ECD4744-E18F-48A9-A3E2-B6BD3A4B072E}" dt="2021-07-18T18:17:57.243" v="727" actId="478"/>
          <ac:spMkLst>
            <pc:docMk/>
            <pc:sldMk cId="571380159" sldId="296"/>
            <ac:spMk id="187" creationId="{984E8A36-989F-4D94-8AC4-EAC3D6A94631}"/>
          </ac:spMkLst>
        </pc:spChg>
        <pc:spChg chg="add del mod">
          <ac:chgData name="Nishitha Nanda" userId="6d1d25f87945e9a1" providerId="LiveId" clId="{7ECD4744-E18F-48A9-A3E2-B6BD3A4B072E}" dt="2021-07-18T18:18:02.722" v="730" actId="478"/>
          <ac:spMkLst>
            <pc:docMk/>
            <pc:sldMk cId="571380159" sldId="296"/>
            <ac:spMk id="188" creationId="{84EE86E2-4985-4942-9C64-E81518F4B020}"/>
          </ac:spMkLst>
        </pc:spChg>
        <pc:spChg chg="add del mod">
          <ac:chgData name="Nishitha Nanda" userId="6d1d25f87945e9a1" providerId="LiveId" clId="{7ECD4744-E18F-48A9-A3E2-B6BD3A4B072E}" dt="2021-07-18T18:09:48.605" v="654" actId="478"/>
          <ac:spMkLst>
            <pc:docMk/>
            <pc:sldMk cId="571380159" sldId="296"/>
            <ac:spMk id="189" creationId="{BC355B01-6975-4C9C-B099-3BE7315832D2}"/>
          </ac:spMkLst>
        </pc:spChg>
        <pc:spChg chg="add del mod">
          <ac:chgData name="Nishitha Nanda" userId="6d1d25f87945e9a1" providerId="LiveId" clId="{7ECD4744-E18F-48A9-A3E2-B6BD3A4B072E}" dt="2021-07-18T18:09:50.985" v="655" actId="478"/>
          <ac:spMkLst>
            <pc:docMk/>
            <pc:sldMk cId="571380159" sldId="296"/>
            <ac:spMk id="190" creationId="{BD8677AC-8D41-4B9F-8065-97CC2EADF815}"/>
          </ac:spMkLst>
        </pc:spChg>
        <pc:spChg chg="add del mod">
          <ac:chgData name="Nishitha Nanda" userId="6d1d25f87945e9a1" providerId="LiveId" clId="{7ECD4744-E18F-48A9-A3E2-B6BD3A4B072E}" dt="2021-07-18T18:18:06.582" v="732" actId="478"/>
          <ac:spMkLst>
            <pc:docMk/>
            <pc:sldMk cId="571380159" sldId="296"/>
            <ac:spMk id="191" creationId="{5552C4CD-2D6B-411E-AA8E-6EBD2D2BF03E}"/>
          </ac:spMkLst>
        </pc:spChg>
        <pc:spChg chg="add del mod">
          <ac:chgData name="Nishitha Nanda" userId="6d1d25f87945e9a1" providerId="LiveId" clId="{7ECD4744-E18F-48A9-A3E2-B6BD3A4B072E}" dt="2021-07-18T18:23:45.144" v="807" actId="478"/>
          <ac:spMkLst>
            <pc:docMk/>
            <pc:sldMk cId="571380159" sldId="296"/>
            <ac:spMk id="192" creationId="{C838B07B-5891-4BBA-85EE-CC7E9D9054A0}"/>
          </ac:spMkLst>
        </pc:spChg>
        <pc:spChg chg="add del mod">
          <ac:chgData name="Nishitha Nanda" userId="6d1d25f87945e9a1" providerId="LiveId" clId="{7ECD4744-E18F-48A9-A3E2-B6BD3A4B072E}" dt="2021-07-18T18:23:33.208" v="801" actId="478"/>
          <ac:spMkLst>
            <pc:docMk/>
            <pc:sldMk cId="571380159" sldId="296"/>
            <ac:spMk id="193" creationId="{434A0EF5-2CFB-4E67-9E36-1D74BE611ED0}"/>
          </ac:spMkLst>
        </pc:spChg>
        <pc:spChg chg="add del mod">
          <ac:chgData name="Nishitha Nanda" userId="6d1d25f87945e9a1" providerId="LiveId" clId="{7ECD4744-E18F-48A9-A3E2-B6BD3A4B072E}" dt="2021-07-18T18:23:40.857" v="805" actId="478"/>
          <ac:spMkLst>
            <pc:docMk/>
            <pc:sldMk cId="571380159" sldId="296"/>
            <ac:spMk id="194" creationId="{5625DEC8-C533-4B4A-A5DB-4749662FE289}"/>
          </ac:spMkLst>
        </pc:spChg>
        <pc:spChg chg="add del mod">
          <ac:chgData name="Nishitha Nanda" userId="6d1d25f87945e9a1" providerId="LiveId" clId="{7ECD4744-E18F-48A9-A3E2-B6BD3A4B072E}" dt="2021-07-18T18:24:33.481" v="819" actId="478"/>
          <ac:spMkLst>
            <pc:docMk/>
            <pc:sldMk cId="571380159" sldId="296"/>
            <ac:spMk id="195" creationId="{EEA3AFA5-3D22-44D7-A1A1-FB106AC01A5A}"/>
          </ac:spMkLst>
        </pc:spChg>
        <pc:spChg chg="add del mod">
          <ac:chgData name="Nishitha Nanda" userId="6d1d25f87945e9a1" providerId="LiveId" clId="{7ECD4744-E18F-48A9-A3E2-B6BD3A4B072E}" dt="2021-07-18T18:22:56.176" v="793" actId="478"/>
          <ac:spMkLst>
            <pc:docMk/>
            <pc:sldMk cId="571380159" sldId="296"/>
            <ac:spMk id="196" creationId="{844ED438-249E-4B16-B07C-B2D7B0363374}"/>
          </ac:spMkLst>
        </pc:spChg>
        <pc:spChg chg="add del mod">
          <ac:chgData name="Nishitha Nanda" userId="6d1d25f87945e9a1" providerId="LiveId" clId="{7ECD4744-E18F-48A9-A3E2-B6BD3A4B072E}" dt="2021-07-18T18:24:31.475" v="818" actId="478"/>
          <ac:spMkLst>
            <pc:docMk/>
            <pc:sldMk cId="571380159" sldId="296"/>
            <ac:spMk id="197" creationId="{ADCF1C1D-F4B0-45AB-B640-0BF125900F42}"/>
          </ac:spMkLst>
        </pc:spChg>
        <pc:spChg chg="add del mod">
          <ac:chgData name="Nishitha Nanda" userId="6d1d25f87945e9a1" providerId="LiveId" clId="{7ECD4744-E18F-48A9-A3E2-B6BD3A4B072E}" dt="2021-07-18T18:23:30.178" v="800" actId="478"/>
          <ac:spMkLst>
            <pc:docMk/>
            <pc:sldMk cId="571380159" sldId="296"/>
            <ac:spMk id="198" creationId="{BC1F48B0-2ED0-48FA-B82B-5D5E6D4D9EEA}"/>
          </ac:spMkLst>
        </pc:spChg>
        <pc:spChg chg="add del mod">
          <ac:chgData name="Nishitha Nanda" userId="6d1d25f87945e9a1" providerId="LiveId" clId="{7ECD4744-E18F-48A9-A3E2-B6BD3A4B072E}" dt="2021-07-18T18:21:43.340" v="780" actId="478"/>
          <ac:spMkLst>
            <pc:docMk/>
            <pc:sldMk cId="571380159" sldId="296"/>
            <ac:spMk id="199" creationId="{80F883E6-3248-4125-9302-6F14011E7CB9}"/>
          </ac:spMkLst>
        </pc:spChg>
        <pc:spChg chg="add del mod">
          <ac:chgData name="Nishitha Nanda" userId="6d1d25f87945e9a1" providerId="LiveId" clId="{7ECD4744-E18F-48A9-A3E2-B6BD3A4B072E}" dt="2021-07-18T18:22:08.555" v="785" actId="478"/>
          <ac:spMkLst>
            <pc:docMk/>
            <pc:sldMk cId="571380159" sldId="296"/>
            <ac:spMk id="200" creationId="{A088634A-970F-4FDB-B940-63B917708364}"/>
          </ac:spMkLst>
        </pc:spChg>
        <pc:spChg chg="add del mod">
          <ac:chgData name="Nishitha Nanda" userId="6d1d25f87945e9a1" providerId="LiveId" clId="{7ECD4744-E18F-48A9-A3E2-B6BD3A4B072E}" dt="2021-07-18T18:21:40.608" v="778" actId="478"/>
          <ac:spMkLst>
            <pc:docMk/>
            <pc:sldMk cId="571380159" sldId="296"/>
            <ac:spMk id="201" creationId="{C9DB1E55-157B-459A-8431-3C381F18D361}"/>
          </ac:spMkLst>
        </pc:spChg>
        <pc:spChg chg="add del mod">
          <ac:chgData name="Nishitha Nanda" userId="6d1d25f87945e9a1" providerId="LiveId" clId="{7ECD4744-E18F-48A9-A3E2-B6BD3A4B072E}" dt="2021-07-18T18:21:37.902" v="776" actId="478"/>
          <ac:spMkLst>
            <pc:docMk/>
            <pc:sldMk cId="571380159" sldId="296"/>
            <ac:spMk id="202" creationId="{7BADF79B-FCDE-481E-8530-EFCB47BEED8A}"/>
          </ac:spMkLst>
        </pc:spChg>
        <pc:spChg chg="add del mod">
          <ac:chgData name="Nishitha Nanda" userId="6d1d25f87945e9a1" providerId="LiveId" clId="{7ECD4744-E18F-48A9-A3E2-B6BD3A4B072E}" dt="2021-07-18T18:21:28.266" v="770" actId="478"/>
          <ac:spMkLst>
            <pc:docMk/>
            <pc:sldMk cId="571380159" sldId="296"/>
            <ac:spMk id="203" creationId="{60F95B7D-3EE4-44E6-8A58-EC7A5AA06E67}"/>
          </ac:spMkLst>
        </pc:spChg>
        <pc:spChg chg="add del mod">
          <ac:chgData name="Nishitha Nanda" userId="6d1d25f87945e9a1" providerId="LiveId" clId="{7ECD4744-E18F-48A9-A3E2-B6BD3A4B072E}" dt="2021-07-18T18:21:34.942" v="774" actId="478"/>
          <ac:spMkLst>
            <pc:docMk/>
            <pc:sldMk cId="571380159" sldId="296"/>
            <ac:spMk id="204" creationId="{19F1E01A-E265-4C0D-A614-6CD22ADA81A6}"/>
          </ac:spMkLst>
        </pc:spChg>
        <pc:spChg chg="add del mod">
          <ac:chgData name="Nishitha Nanda" userId="6d1d25f87945e9a1" providerId="LiveId" clId="{7ECD4744-E18F-48A9-A3E2-B6BD3A4B072E}" dt="2021-07-18T18:21:31.603" v="772" actId="478"/>
          <ac:spMkLst>
            <pc:docMk/>
            <pc:sldMk cId="571380159" sldId="296"/>
            <ac:spMk id="205" creationId="{0B7E5D8C-3123-43AE-A03D-9BB75677326D}"/>
          </ac:spMkLst>
        </pc:spChg>
        <pc:spChg chg="add del mod">
          <ac:chgData name="Nishitha Nanda" userId="6d1d25f87945e9a1" providerId="LiveId" clId="{7ECD4744-E18F-48A9-A3E2-B6BD3A4B072E}" dt="2021-07-18T18:24:26.736" v="815" actId="478"/>
          <ac:spMkLst>
            <pc:docMk/>
            <pc:sldMk cId="571380159" sldId="296"/>
            <ac:spMk id="206" creationId="{B492D22E-AB20-412A-BC3E-B45A8BB8A10C}"/>
          </ac:spMkLst>
        </pc:spChg>
        <pc:spChg chg="add del mod">
          <ac:chgData name="Nishitha Nanda" userId="6d1d25f87945e9a1" providerId="LiveId" clId="{7ECD4744-E18F-48A9-A3E2-B6BD3A4B072E}" dt="2021-07-18T18:24:29.057" v="817" actId="478"/>
          <ac:spMkLst>
            <pc:docMk/>
            <pc:sldMk cId="571380159" sldId="296"/>
            <ac:spMk id="207" creationId="{DFFEA8CA-0D5A-4CE1-A6C8-9039008BDB7B}"/>
          </ac:spMkLst>
        </pc:spChg>
        <pc:spChg chg="add del mod">
          <ac:chgData name="Nishitha Nanda" userId="6d1d25f87945e9a1" providerId="LiveId" clId="{7ECD4744-E18F-48A9-A3E2-B6BD3A4B072E}" dt="2021-07-18T18:23:30.178" v="800" actId="478"/>
          <ac:spMkLst>
            <pc:docMk/>
            <pc:sldMk cId="571380159" sldId="296"/>
            <ac:spMk id="208" creationId="{0FA89311-B230-4E63-A1A2-A0BBEC3D89E1}"/>
          </ac:spMkLst>
        </pc:spChg>
        <pc:spChg chg="add del mod">
          <ac:chgData name="Nishitha Nanda" userId="6d1d25f87945e9a1" providerId="LiveId" clId="{7ECD4744-E18F-48A9-A3E2-B6BD3A4B072E}" dt="2021-07-18T18:23:30.178" v="800" actId="478"/>
          <ac:spMkLst>
            <pc:docMk/>
            <pc:sldMk cId="571380159" sldId="296"/>
            <ac:spMk id="209" creationId="{D17BFE0A-CB68-4C72-A36D-706ED7A36B8D}"/>
          </ac:spMkLst>
        </pc:spChg>
        <pc:spChg chg="add del mod">
          <ac:chgData name="Nishitha Nanda" userId="6d1d25f87945e9a1" providerId="LiveId" clId="{7ECD4744-E18F-48A9-A3E2-B6BD3A4B072E}" dt="2021-07-18T18:24:24.686" v="814" actId="478"/>
          <ac:spMkLst>
            <pc:docMk/>
            <pc:sldMk cId="571380159" sldId="296"/>
            <ac:spMk id="210" creationId="{2768C07F-5B8C-48CA-B2B7-04AD51CA2AD0}"/>
          </ac:spMkLst>
        </pc:spChg>
        <pc:spChg chg="add mod">
          <ac:chgData name="Nishitha Nanda" userId="6d1d25f87945e9a1" providerId="LiveId" clId="{7ECD4744-E18F-48A9-A3E2-B6BD3A4B072E}" dt="2021-07-18T18:27:03.452" v="844" actId="164"/>
          <ac:spMkLst>
            <pc:docMk/>
            <pc:sldMk cId="571380159" sldId="296"/>
            <ac:spMk id="211" creationId="{603D485F-113B-40B6-993E-AA310C95BBEE}"/>
          </ac:spMkLst>
        </pc:spChg>
        <pc:spChg chg="add mod">
          <ac:chgData name="Nishitha Nanda" userId="6d1d25f87945e9a1" providerId="LiveId" clId="{7ECD4744-E18F-48A9-A3E2-B6BD3A4B072E}" dt="2021-07-18T18:27:03.452" v="844" actId="164"/>
          <ac:spMkLst>
            <pc:docMk/>
            <pc:sldMk cId="571380159" sldId="296"/>
            <ac:spMk id="212" creationId="{7451133A-AB36-4D75-98F9-988E4CC50BF8}"/>
          </ac:spMkLst>
        </pc:spChg>
        <pc:spChg chg="add del mod">
          <ac:chgData name="Nishitha Nanda" userId="6d1d25f87945e9a1" providerId="LiveId" clId="{7ECD4744-E18F-48A9-A3E2-B6BD3A4B072E}" dt="2021-07-18T18:26:16.723" v="842" actId="478"/>
          <ac:spMkLst>
            <pc:docMk/>
            <pc:sldMk cId="571380159" sldId="296"/>
            <ac:spMk id="213" creationId="{18F4F15F-6250-47E0-B09D-1529DF9596F9}"/>
          </ac:spMkLst>
        </pc:spChg>
        <pc:spChg chg="add mod">
          <ac:chgData name="Nishitha Nanda" userId="6d1d25f87945e9a1" providerId="LiveId" clId="{7ECD4744-E18F-48A9-A3E2-B6BD3A4B072E}" dt="2021-07-18T18:27:03.452" v="844" actId="164"/>
          <ac:spMkLst>
            <pc:docMk/>
            <pc:sldMk cId="571380159" sldId="296"/>
            <ac:spMk id="214" creationId="{D4730AD1-67A2-423E-8835-AC97904B636B}"/>
          </ac:spMkLst>
        </pc:spChg>
        <pc:spChg chg="add mod">
          <ac:chgData name="Nishitha Nanda" userId="6d1d25f87945e9a1" providerId="LiveId" clId="{7ECD4744-E18F-48A9-A3E2-B6BD3A4B072E}" dt="2021-07-18T18:27:03.452" v="844" actId="164"/>
          <ac:spMkLst>
            <pc:docMk/>
            <pc:sldMk cId="571380159" sldId="296"/>
            <ac:spMk id="215" creationId="{FC12208F-9AC4-4559-999E-989023AF630C}"/>
          </ac:spMkLst>
        </pc:spChg>
        <pc:spChg chg="add mod">
          <ac:chgData name="Nishitha Nanda" userId="6d1d25f87945e9a1" providerId="LiveId" clId="{7ECD4744-E18F-48A9-A3E2-B6BD3A4B072E}" dt="2021-07-18T18:27:03.452" v="844" actId="164"/>
          <ac:spMkLst>
            <pc:docMk/>
            <pc:sldMk cId="571380159" sldId="296"/>
            <ac:spMk id="216" creationId="{B98B8596-84D0-4F3A-BF61-8ACD23E82AB5}"/>
          </ac:spMkLst>
        </pc:spChg>
        <pc:spChg chg="add mod">
          <ac:chgData name="Nishitha Nanda" userId="6d1d25f87945e9a1" providerId="LiveId" clId="{7ECD4744-E18F-48A9-A3E2-B6BD3A4B072E}" dt="2021-07-18T18:27:03.452" v="844" actId="164"/>
          <ac:spMkLst>
            <pc:docMk/>
            <pc:sldMk cId="571380159" sldId="296"/>
            <ac:spMk id="217" creationId="{000F1079-B26F-4C9C-8C38-9BBA152DA8ED}"/>
          </ac:spMkLst>
        </pc:spChg>
        <pc:spChg chg="add del mod">
          <ac:chgData name="Nishitha Nanda" userId="6d1d25f87945e9a1" providerId="LiveId" clId="{7ECD4744-E18F-48A9-A3E2-B6BD3A4B072E}" dt="2021-07-18T18:26:14.644" v="841" actId="478"/>
          <ac:spMkLst>
            <pc:docMk/>
            <pc:sldMk cId="571380159" sldId="296"/>
            <ac:spMk id="218" creationId="{BBA510F4-19E8-4FE2-9AC0-EF55F31DFA71}"/>
          </ac:spMkLst>
        </pc:spChg>
        <pc:spChg chg="add mod">
          <ac:chgData name="Nishitha Nanda" userId="6d1d25f87945e9a1" providerId="LiveId" clId="{7ECD4744-E18F-48A9-A3E2-B6BD3A4B072E}" dt="2021-07-18T18:27:03.452" v="844" actId="164"/>
          <ac:spMkLst>
            <pc:docMk/>
            <pc:sldMk cId="571380159" sldId="296"/>
            <ac:spMk id="219" creationId="{BAF2754A-849A-471C-A7F2-2A4603371F8A}"/>
          </ac:spMkLst>
        </pc:spChg>
        <pc:spChg chg="add mod">
          <ac:chgData name="Nishitha Nanda" userId="6d1d25f87945e9a1" providerId="LiveId" clId="{7ECD4744-E18F-48A9-A3E2-B6BD3A4B072E}" dt="2021-07-18T18:27:03.452" v="844" actId="164"/>
          <ac:spMkLst>
            <pc:docMk/>
            <pc:sldMk cId="571380159" sldId="296"/>
            <ac:spMk id="220" creationId="{9253CB75-93BA-4D4C-9752-D262283990CD}"/>
          </ac:spMkLst>
        </pc:spChg>
        <pc:spChg chg="add mod">
          <ac:chgData name="Nishitha Nanda" userId="6d1d25f87945e9a1" providerId="LiveId" clId="{7ECD4744-E18F-48A9-A3E2-B6BD3A4B072E}" dt="2021-07-18T18:27:03.452" v="844" actId="164"/>
          <ac:spMkLst>
            <pc:docMk/>
            <pc:sldMk cId="571380159" sldId="296"/>
            <ac:spMk id="221" creationId="{956FD633-2DCF-40C2-A2C3-A764F233EE8B}"/>
          </ac:spMkLst>
        </pc:spChg>
        <pc:spChg chg="add mod">
          <ac:chgData name="Nishitha Nanda" userId="6d1d25f87945e9a1" providerId="LiveId" clId="{7ECD4744-E18F-48A9-A3E2-B6BD3A4B072E}" dt="2021-07-18T18:27:03.452" v="844" actId="164"/>
          <ac:spMkLst>
            <pc:docMk/>
            <pc:sldMk cId="571380159" sldId="296"/>
            <ac:spMk id="222" creationId="{D6243006-37A1-4C3D-973B-9A2B327E7A6E}"/>
          </ac:spMkLst>
        </pc:spChg>
        <pc:spChg chg="add mod">
          <ac:chgData name="Nishitha Nanda" userId="6d1d25f87945e9a1" providerId="LiveId" clId="{7ECD4744-E18F-48A9-A3E2-B6BD3A4B072E}" dt="2021-07-18T18:27:03.452" v="844" actId="164"/>
          <ac:spMkLst>
            <pc:docMk/>
            <pc:sldMk cId="571380159" sldId="296"/>
            <ac:spMk id="223" creationId="{72F5E5CF-A858-4965-A8EC-53B949DAF272}"/>
          </ac:spMkLst>
        </pc:spChg>
        <pc:spChg chg="add mod">
          <ac:chgData name="Nishitha Nanda" userId="6d1d25f87945e9a1" providerId="LiveId" clId="{7ECD4744-E18F-48A9-A3E2-B6BD3A4B072E}" dt="2021-07-18T18:27:03.452" v="844" actId="164"/>
          <ac:spMkLst>
            <pc:docMk/>
            <pc:sldMk cId="571380159" sldId="296"/>
            <ac:spMk id="224" creationId="{489BD70B-2364-4D9D-B3EB-76CC5D11D77F}"/>
          </ac:spMkLst>
        </pc:spChg>
        <pc:spChg chg="add del mod">
          <ac:chgData name="Nishitha Nanda" userId="6d1d25f87945e9a1" providerId="LiveId" clId="{7ECD4744-E18F-48A9-A3E2-B6BD3A4B072E}" dt="2021-07-18T18:25:00.111" v="825" actId="478"/>
          <ac:spMkLst>
            <pc:docMk/>
            <pc:sldMk cId="571380159" sldId="296"/>
            <ac:spMk id="225" creationId="{9A8E816B-9F4A-4E7D-B549-05CD74A2AF35}"/>
          </ac:spMkLst>
        </pc:spChg>
        <pc:spChg chg="add mod">
          <ac:chgData name="Nishitha Nanda" userId="6d1d25f87945e9a1" providerId="LiveId" clId="{7ECD4744-E18F-48A9-A3E2-B6BD3A4B072E}" dt="2021-07-18T18:27:03.452" v="844" actId="164"/>
          <ac:spMkLst>
            <pc:docMk/>
            <pc:sldMk cId="571380159" sldId="296"/>
            <ac:spMk id="226" creationId="{BDE35D41-4D72-4C16-A2BC-4F5727042DBA}"/>
          </ac:spMkLst>
        </pc:spChg>
        <pc:spChg chg="add del mod">
          <ac:chgData name="Nishitha Nanda" userId="6d1d25f87945e9a1" providerId="LiveId" clId="{7ECD4744-E18F-48A9-A3E2-B6BD3A4B072E}" dt="2021-07-18T18:25:04.407" v="827" actId="478"/>
          <ac:spMkLst>
            <pc:docMk/>
            <pc:sldMk cId="571380159" sldId="296"/>
            <ac:spMk id="227" creationId="{F15E31D5-F190-4BC5-B07D-B01336FAC330}"/>
          </ac:spMkLst>
        </pc:spChg>
        <pc:spChg chg="add mod">
          <ac:chgData name="Nishitha Nanda" userId="6d1d25f87945e9a1" providerId="LiveId" clId="{7ECD4744-E18F-48A9-A3E2-B6BD3A4B072E}" dt="2021-07-18T18:27:03.452" v="844" actId="164"/>
          <ac:spMkLst>
            <pc:docMk/>
            <pc:sldMk cId="571380159" sldId="296"/>
            <ac:spMk id="228" creationId="{DE9A2372-C80A-4921-A6B2-066E91601FFB}"/>
          </ac:spMkLst>
        </pc:spChg>
        <pc:spChg chg="add mod">
          <ac:chgData name="Nishitha Nanda" userId="6d1d25f87945e9a1" providerId="LiveId" clId="{7ECD4744-E18F-48A9-A3E2-B6BD3A4B072E}" dt="2021-07-18T18:27:03.452" v="844" actId="164"/>
          <ac:spMkLst>
            <pc:docMk/>
            <pc:sldMk cId="571380159" sldId="296"/>
            <ac:spMk id="229" creationId="{13BA965D-0AED-407D-8687-EEF8972B88FD}"/>
          </ac:spMkLst>
        </pc:spChg>
        <pc:grpChg chg="add mod">
          <ac:chgData name="Nishitha Nanda" userId="6d1d25f87945e9a1" providerId="LiveId" clId="{7ECD4744-E18F-48A9-A3E2-B6BD3A4B072E}" dt="2021-07-18T18:27:03.452" v="844" actId="164"/>
          <ac:grpSpMkLst>
            <pc:docMk/>
            <pc:sldMk cId="571380159" sldId="296"/>
            <ac:grpSpMk id="230" creationId="{40F7D3E6-7530-467C-AEBD-B67509422B5E}"/>
          </ac:grpSpMkLst>
        </pc:grpChg>
        <pc:grpChg chg="add mod">
          <ac:chgData name="Nishitha Nanda" userId="6d1d25f87945e9a1" providerId="LiveId" clId="{7ECD4744-E18F-48A9-A3E2-B6BD3A4B072E}" dt="2021-07-18T18:28:52.691" v="848" actId="164"/>
          <ac:grpSpMkLst>
            <pc:docMk/>
            <pc:sldMk cId="571380159" sldId="296"/>
            <ac:grpSpMk id="231" creationId="{F1DC9097-DB2D-4BE1-889F-0F5A68742A67}"/>
          </ac:grpSpMkLst>
        </pc:grpChg>
        <pc:grpChg chg="add mod">
          <ac:chgData name="Nishitha Nanda" userId="6d1d25f87945e9a1" providerId="LiveId" clId="{7ECD4744-E18F-48A9-A3E2-B6BD3A4B072E}" dt="2021-07-18T18:29:22.614" v="852" actId="164"/>
          <ac:grpSpMkLst>
            <pc:docMk/>
            <pc:sldMk cId="571380159" sldId="296"/>
            <ac:grpSpMk id="232" creationId="{8E9684D0-200F-4124-9630-55168AEA8BE4}"/>
          </ac:grpSpMkLst>
        </pc:grpChg>
        <pc:grpChg chg="add mod">
          <ac:chgData name="Nishitha Nanda" userId="6d1d25f87945e9a1" providerId="LiveId" clId="{7ECD4744-E18F-48A9-A3E2-B6BD3A4B072E}" dt="2021-07-18T18:29:41.932" v="855" actId="164"/>
          <ac:grpSpMkLst>
            <pc:docMk/>
            <pc:sldMk cId="571380159" sldId="296"/>
            <ac:grpSpMk id="233" creationId="{D49F9E06-C789-42E2-98C8-8D008426D296}"/>
          </ac:grpSpMkLst>
        </pc:grpChg>
        <pc:picChg chg="del mod">
          <ac:chgData name="Nishitha Nanda" userId="6d1d25f87945e9a1" providerId="LiveId" clId="{7ECD4744-E18F-48A9-A3E2-B6BD3A4B072E}" dt="2021-07-18T17:34:03.597" v="247" actId="21"/>
          <ac:picMkLst>
            <pc:docMk/>
            <pc:sldMk cId="571380159" sldId="296"/>
            <ac:picMk id="4" creationId="{55763D7B-1D6B-40C9-976B-044093765B47}"/>
          </ac:picMkLst>
        </pc:picChg>
        <pc:picChg chg="add mod modCrop">
          <ac:chgData name="Nishitha Nanda" userId="6d1d25f87945e9a1" providerId="LiveId" clId="{7ECD4744-E18F-48A9-A3E2-B6BD3A4B072E}" dt="2021-07-18T17:40:40.853" v="314" actId="1582"/>
          <ac:picMkLst>
            <pc:docMk/>
            <pc:sldMk cId="571380159" sldId="296"/>
            <ac:picMk id="47" creationId="{236913E4-201E-4C20-83B1-E5CCBA639A5B}"/>
          </ac:picMkLst>
        </pc:picChg>
        <pc:picChg chg="add mod modCrop">
          <ac:chgData name="Nishitha Nanda" userId="6d1d25f87945e9a1" providerId="LiveId" clId="{7ECD4744-E18F-48A9-A3E2-B6BD3A4B072E}" dt="2021-07-18T17:41:00.379" v="319" actId="1076"/>
          <ac:picMkLst>
            <pc:docMk/>
            <pc:sldMk cId="571380159" sldId="296"/>
            <ac:picMk id="49" creationId="{AC4FE275-BC69-4D0A-B7CC-1B20C719BB34}"/>
          </ac:picMkLst>
        </pc:picChg>
        <pc:picChg chg="add mod modCrop">
          <ac:chgData name="Nishitha Nanda" userId="6d1d25f87945e9a1" providerId="LiveId" clId="{7ECD4744-E18F-48A9-A3E2-B6BD3A4B072E}" dt="2021-07-18T17:45:32.412" v="367" actId="1582"/>
          <ac:picMkLst>
            <pc:docMk/>
            <pc:sldMk cId="571380159" sldId="296"/>
            <ac:picMk id="51" creationId="{68B091A7-AA5F-4764-8364-80B0DD8A45EE}"/>
          </ac:picMkLst>
        </pc:picChg>
        <pc:picChg chg="add mod modCrop">
          <ac:chgData name="Nishitha Nanda" userId="6d1d25f87945e9a1" providerId="LiveId" clId="{7ECD4744-E18F-48A9-A3E2-B6BD3A4B072E}" dt="2021-07-18T17:45:41.134" v="369" actId="1582"/>
          <ac:picMkLst>
            <pc:docMk/>
            <pc:sldMk cId="571380159" sldId="296"/>
            <ac:picMk id="53" creationId="{A1F660E7-C153-4B7C-8845-81804F86027F}"/>
          </ac:picMkLst>
        </pc:picChg>
        <pc:picChg chg="add del mod modCrop">
          <ac:chgData name="Nishitha Nanda" userId="6d1d25f87945e9a1" providerId="LiveId" clId="{7ECD4744-E18F-48A9-A3E2-B6BD3A4B072E}" dt="2021-07-18T17:45:09.770" v="363" actId="478"/>
          <ac:picMkLst>
            <pc:docMk/>
            <pc:sldMk cId="571380159" sldId="296"/>
            <ac:picMk id="55" creationId="{7CDC83E0-812B-4714-8182-28398F114469}"/>
          </ac:picMkLst>
        </pc:picChg>
      </pc:sldChg>
      <pc:sldChg chg="addSp delSp modSp new mod">
        <pc:chgData name="Nishitha Nanda" userId="6d1d25f87945e9a1" providerId="LiveId" clId="{7ECD4744-E18F-48A9-A3E2-B6BD3A4B072E}" dt="2021-07-18T18:53:15.592" v="1099" actId="1076"/>
        <pc:sldMkLst>
          <pc:docMk/>
          <pc:sldMk cId="417527314" sldId="297"/>
        </pc:sldMkLst>
        <pc:spChg chg="del">
          <ac:chgData name="Nishitha Nanda" userId="6d1d25f87945e9a1" providerId="LiveId" clId="{7ECD4744-E18F-48A9-A3E2-B6BD3A4B072E}" dt="2021-07-18T18:47:01.583" v="1064" actId="478"/>
          <ac:spMkLst>
            <pc:docMk/>
            <pc:sldMk cId="417527314" sldId="297"/>
            <ac:spMk id="2" creationId="{33F1708C-6A34-4608-869A-8A8BABFEF95C}"/>
          </ac:spMkLst>
        </pc:spChg>
        <pc:spChg chg="del">
          <ac:chgData name="Nishitha Nanda" userId="6d1d25f87945e9a1" providerId="LiveId" clId="{7ECD4744-E18F-48A9-A3E2-B6BD3A4B072E}" dt="2021-07-18T18:47:03.909" v="1065" actId="478"/>
          <ac:spMkLst>
            <pc:docMk/>
            <pc:sldMk cId="417527314" sldId="297"/>
            <ac:spMk id="3" creationId="{5C1E68CA-5E35-4286-84EE-8FEDDEA0DA23}"/>
          </ac:spMkLst>
        </pc:spChg>
        <pc:picChg chg="add mod ord">
          <ac:chgData name="Nishitha Nanda" userId="6d1d25f87945e9a1" providerId="LiveId" clId="{7ECD4744-E18F-48A9-A3E2-B6BD3A4B072E}" dt="2021-07-18T18:53:14.141" v="1098" actId="1076"/>
          <ac:picMkLst>
            <pc:docMk/>
            <pc:sldMk cId="417527314" sldId="297"/>
            <ac:picMk id="4" creationId="{5F438BC9-7932-47E8-B87E-AAA51D00826D}"/>
          </ac:picMkLst>
        </pc:picChg>
        <pc:picChg chg="add mod">
          <ac:chgData name="Nishitha Nanda" userId="6d1d25f87945e9a1" providerId="LiveId" clId="{7ECD4744-E18F-48A9-A3E2-B6BD3A4B072E}" dt="2021-07-18T18:53:15.592" v="1099" actId="1076"/>
          <ac:picMkLst>
            <pc:docMk/>
            <pc:sldMk cId="417527314" sldId="297"/>
            <ac:picMk id="6" creationId="{8DA2C704-7940-44D8-AA86-500EE3173D95}"/>
          </ac:picMkLst>
        </pc:picChg>
        <pc:picChg chg="add mod">
          <ac:chgData name="Nishitha Nanda" userId="6d1d25f87945e9a1" providerId="LiveId" clId="{7ECD4744-E18F-48A9-A3E2-B6BD3A4B072E}" dt="2021-07-18T18:52:46.770" v="1094" actId="1076"/>
          <ac:picMkLst>
            <pc:docMk/>
            <pc:sldMk cId="417527314" sldId="297"/>
            <ac:picMk id="8" creationId="{0B2303D6-6B0A-4720-A419-07149D0E63B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AB40-33B6-4A12-9FAB-6D657E0EF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9999CC-159C-4508-BAFA-D7DDCB1C7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C32E5-33F4-42B2-962B-6478695CD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B3C5-AE77-4BB2-ACFA-046AC1D6439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44A8FD-C4FB-4BD9-8D8F-04CC45491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88BD3-C64C-4372-AEE4-1CDABD064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BA5F9-3571-4FD9-8AAD-E47606444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78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EFB9B-04B3-4C1A-9DE6-2D676976A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D3D56D-0C7F-4B17-827A-6B05BBDCC1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450D-54C1-4281-AD8B-ABC38BE00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B3C5-AE77-4BB2-ACFA-046AC1D6439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88649B-8D79-4E10-B8D0-B400F8831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B4FB6-EAF3-48A7-BBD7-69F8EE26F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BA5F9-3571-4FD9-8AAD-E47606444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353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A18896-6248-4198-B190-EC7EFA7F61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92E79F-851B-42A2-A437-08AF69278C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4483D-FB47-4E5D-BBDA-FA0B81C9F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B3C5-AE77-4BB2-ACFA-046AC1D6439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BFD8C-D118-4D95-A403-D11A8FA31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B63AB2-D995-4B0B-9A46-7B9C67E44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BA5F9-3571-4FD9-8AAD-E47606444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689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4A0AD-B031-4F94-81DB-E2521D905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4DB9D-6A42-4A44-A567-F724968466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0B28D-5285-4921-B302-A20C6FF18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B3C5-AE77-4BB2-ACFA-046AC1D6439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45176-BEEA-4CC4-8922-1EE7B2DE8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AA9D5-19ED-480A-BF87-159BECE45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BA5F9-3571-4FD9-8AAD-E47606444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440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386ED-00D4-4B3F-ABF8-BB7E4E221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904C2E-34C5-41F3-9044-2D879CB24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CABFF-B629-4915-A89C-2CF3430EC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B3C5-AE77-4BB2-ACFA-046AC1D6439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8AC57E-8281-444A-8B74-BC59FAA01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B44F38-A11F-4331-BD52-A6C80C945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BA5F9-3571-4FD9-8AAD-E47606444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160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B7C6A-54C9-494C-9EEC-F44D60E61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3364D-B044-4852-A06E-582F8BB6B6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FF63CF-4240-4527-993F-19B8E82492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CAFBF0-9A4D-4ED1-8BBE-61B9B7A1F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B3C5-AE77-4BB2-ACFA-046AC1D6439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E21855-3C1D-40AE-8DB2-680ACBF83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E9477E-A6C5-4BEA-B4BE-514127EC2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BA5F9-3571-4FD9-8AAD-E47606444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058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710A2-99C8-4B59-8BFB-6CACD78DF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86744E-7C52-4FB3-9049-CE5DD116D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3F20E3-69B6-46AC-A74A-B2AD09DE3C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CC657E-EC54-4351-988D-21DE0083FF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522F1E-25F4-4551-9424-A938ADA8C1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7ADF61-6336-4597-A3C8-A2825BB22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B3C5-AE77-4BB2-ACFA-046AC1D6439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EF24A1-4EEA-405F-91A8-A3692A94B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CC2467-F7FC-4011-A513-52569C682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BA5F9-3571-4FD9-8AAD-E47606444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93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1F371-32EB-472A-91C9-85173219C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D16C1E-5305-40F1-A324-31EEFD23F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B3C5-AE77-4BB2-ACFA-046AC1D6439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DA5F3D-AFBF-4621-A7EA-5EF1C68F4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359F0A-E7DB-4137-B412-F82F3EDC6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BA5F9-3571-4FD9-8AAD-E47606444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197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A21083-F543-4F89-B487-AC2673AF0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B3C5-AE77-4BB2-ACFA-046AC1D6439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D1C199-4337-4031-96A4-BA7D5E753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22108B-744C-4C2D-9228-15253BC1E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BA5F9-3571-4FD9-8AAD-E47606444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65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90A0D-C834-46D6-895D-E54E8A3C3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B4EDB-343E-4227-AE8C-4FF9E1D67E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671886-6FB6-490D-9D89-287A770A7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074A2B-2838-46F5-A66F-03C44B372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B3C5-AE77-4BB2-ACFA-046AC1D6439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053F03-4A44-4D01-8902-501A1C2F7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EB3892-B025-4AB0-A2C2-67CA77B9E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BA5F9-3571-4FD9-8AAD-E47606444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475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19F0D-5775-41D6-9C24-732316FD2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595115-E0C3-4DBA-82B4-AFD0423868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61CA16-F359-4163-B70E-20F80CCB45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24748C-AF42-4296-A504-B1563CB72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B3C5-AE77-4BB2-ACFA-046AC1D6439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072B58-3789-4B53-AB95-358C51886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E3B78-7CFE-449B-8114-E60DC3106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BA5F9-3571-4FD9-8AAD-E47606444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301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31D353-413E-4723-8B2C-88D8BB5C0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948266-16D6-40B9-B173-CECC1814A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A37A0E-A4B4-4FA8-9ECC-A5B5B7AAEE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8B3C5-AE77-4BB2-ACFA-046AC1D64398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94BDED-9C30-4D9A-ACF2-7FA5C58A85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35B62-3162-4D0B-AD91-8C095286D4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BA5F9-3571-4FD9-8AAD-E47606444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66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fif"/><Relationship Id="rId5" Type="http://schemas.openxmlformats.org/officeDocument/2006/relationships/image" Target="../media/image5.jfif"/><Relationship Id="rId4" Type="http://schemas.openxmlformats.org/officeDocument/2006/relationships/image" Target="../media/image4.jf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8272569" y="95250"/>
            <a:ext cx="3073038" cy="130429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856025" y="1642745"/>
            <a:ext cx="8563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>
                <a:solidFill>
                  <a:srgbClr val="FF0000"/>
                </a:solidFill>
              </a:rPr>
              <a:t>WELCOME TO ON LINE CLASS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3196318" y="2787652"/>
            <a:ext cx="814929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CLASS-UKG</a:t>
            </a:r>
          </a:p>
          <a:p>
            <a:r>
              <a:rPr lang="en-US" sz="3200" b="1" dirty="0"/>
              <a:t>SUBJECT-MATHS</a:t>
            </a:r>
          </a:p>
          <a:p>
            <a:r>
              <a:rPr lang="en-US" sz="3200" b="1" dirty="0"/>
              <a:t>TOPIC- NUMBER AND NUMBER </a:t>
            </a:r>
          </a:p>
          <a:p>
            <a:r>
              <a:rPr lang="en-US" sz="3200" b="1" dirty="0"/>
              <a:t>             NAMES 21-50</a:t>
            </a:r>
          </a:p>
          <a:p>
            <a:r>
              <a:rPr lang="en-US" sz="3200" b="1" dirty="0"/>
              <a:t>         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8469199" y="5139419"/>
            <a:ext cx="2959277" cy="142405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69A2D1C-4E69-4558-8BEB-A2CDBFA07D7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26"/>
          <a:stretch/>
        </p:blipFill>
        <p:spPr>
          <a:xfrm>
            <a:off x="602113" y="1179443"/>
            <a:ext cx="7589764" cy="5228607"/>
          </a:xfrm>
          <a:prstGeom prst="rect">
            <a:avLst/>
          </a:prstGeom>
          <a:ln w="57150">
            <a:solidFill>
              <a:srgbClr val="C00000"/>
            </a:solidFill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256BC43-0A6F-4F30-8CB6-936FE552F7FC}"/>
              </a:ext>
            </a:extLst>
          </p:cNvPr>
          <p:cNvSpPr txBox="1"/>
          <p:nvPr/>
        </p:nvSpPr>
        <p:spPr>
          <a:xfrm>
            <a:off x="565104" y="326840"/>
            <a:ext cx="7680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Find the hidden number names and say: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7AC576-51EF-4D57-B60E-7CE5048342C8}"/>
              </a:ext>
            </a:extLst>
          </p:cNvPr>
          <p:cNvSpPr txBox="1"/>
          <p:nvPr/>
        </p:nvSpPr>
        <p:spPr>
          <a:xfrm>
            <a:off x="5195841" y="3324133"/>
            <a:ext cx="1419225" cy="400110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Thirty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BEE3DAB-ACE9-41F4-9CB3-5DCE475B45EA}"/>
              </a:ext>
            </a:extLst>
          </p:cNvPr>
          <p:cNvSpPr txBox="1"/>
          <p:nvPr/>
        </p:nvSpPr>
        <p:spPr>
          <a:xfrm>
            <a:off x="763524" y="5943510"/>
            <a:ext cx="1800225" cy="400110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Thirty seven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E591858-3C23-4117-A406-F7454C630F2C}"/>
              </a:ext>
            </a:extLst>
          </p:cNvPr>
          <p:cNvSpPr txBox="1"/>
          <p:nvPr/>
        </p:nvSpPr>
        <p:spPr>
          <a:xfrm>
            <a:off x="6278703" y="5941288"/>
            <a:ext cx="1695450" cy="400110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Twenty nine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5670F62-8D2D-421E-8523-D93CBE40B0DD}"/>
              </a:ext>
            </a:extLst>
          </p:cNvPr>
          <p:cNvSpPr txBox="1"/>
          <p:nvPr/>
        </p:nvSpPr>
        <p:spPr>
          <a:xfrm>
            <a:off x="1294993" y="3524188"/>
            <a:ext cx="1800225" cy="400110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Forty eight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9510E47-F9A6-451E-9F47-B8A4F2EFABD0}"/>
              </a:ext>
            </a:extLst>
          </p:cNvPr>
          <p:cNvSpPr txBox="1"/>
          <p:nvPr/>
        </p:nvSpPr>
        <p:spPr>
          <a:xfrm rot="19964956">
            <a:off x="797989" y="4971564"/>
            <a:ext cx="1029601" cy="400110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Forty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7E26AB-CF3C-4B01-A048-D3EA0EE9DEB8}"/>
              </a:ext>
            </a:extLst>
          </p:cNvPr>
          <p:cNvSpPr txBox="1"/>
          <p:nvPr/>
        </p:nvSpPr>
        <p:spPr>
          <a:xfrm rot="1859324">
            <a:off x="6365780" y="4843560"/>
            <a:ext cx="1800225" cy="400110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Thirty three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C31139-716F-4236-BF1E-4B6D2CA6ADC4}"/>
              </a:ext>
            </a:extLst>
          </p:cNvPr>
          <p:cNvSpPr txBox="1"/>
          <p:nvPr/>
        </p:nvSpPr>
        <p:spPr>
          <a:xfrm>
            <a:off x="5375556" y="1857270"/>
            <a:ext cx="1800225" cy="400110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Twenty one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A21D995-08A8-4E69-B863-8F641F579508}"/>
              </a:ext>
            </a:extLst>
          </p:cNvPr>
          <p:cNvSpPr txBox="1"/>
          <p:nvPr/>
        </p:nvSpPr>
        <p:spPr>
          <a:xfrm>
            <a:off x="1114370" y="1354056"/>
            <a:ext cx="1800225" cy="400110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Thirty five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4BC9CD7-E79F-4A1E-BC1F-75DD99CC0E3A}"/>
              </a:ext>
            </a:extLst>
          </p:cNvPr>
          <p:cNvSpPr txBox="1"/>
          <p:nvPr/>
        </p:nvSpPr>
        <p:spPr>
          <a:xfrm>
            <a:off x="8650361" y="1074069"/>
            <a:ext cx="2238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Twenty one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094A39-07B6-45BD-BF22-FD8A37E54C93}"/>
              </a:ext>
            </a:extLst>
          </p:cNvPr>
          <p:cNvSpPr txBox="1"/>
          <p:nvPr/>
        </p:nvSpPr>
        <p:spPr>
          <a:xfrm>
            <a:off x="8666428" y="1603619"/>
            <a:ext cx="2238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Forty eight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1DD6C8E-D53D-43D6-A8FC-A91B520FBD3C}"/>
              </a:ext>
            </a:extLst>
          </p:cNvPr>
          <p:cNvSpPr txBox="1"/>
          <p:nvPr/>
        </p:nvSpPr>
        <p:spPr>
          <a:xfrm>
            <a:off x="8676315" y="2190309"/>
            <a:ext cx="2238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Thirty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9120D0B-865F-4845-A05E-78AEE9CF8F65}"/>
              </a:ext>
            </a:extLst>
          </p:cNvPr>
          <p:cNvSpPr txBox="1"/>
          <p:nvPr/>
        </p:nvSpPr>
        <p:spPr>
          <a:xfrm>
            <a:off x="8710133" y="2699101"/>
            <a:ext cx="2238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Forty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9ACAE3A-10ED-4639-818A-A9A5A30FB81B}"/>
              </a:ext>
            </a:extLst>
          </p:cNvPr>
          <p:cNvSpPr txBox="1"/>
          <p:nvPr/>
        </p:nvSpPr>
        <p:spPr>
          <a:xfrm>
            <a:off x="8650361" y="565277"/>
            <a:ext cx="2238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Thirty five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9B0FE20-FECE-4E4B-BF53-8E57CAB3394C}"/>
              </a:ext>
            </a:extLst>
          </p:cNvPr>
          <p:cNvSpPr txBox="1"/>
          <p:nvPr/>
        </p:nvSpPr>
        <p:spPr>
          <a:xfrm>
            <a:off x="8664408" y="3924297"/>
            <a:ext cx="2329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Thirty seven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87AB0C5-C218-4C30-8A46-70DE6B5F12E6}"/>
              </a:ext>
            </a:extLst>
          </p:cNvPr>
          <p:cNvSpPr txBox="1"/>
          <p:nvPr/>
        </p:nvSpPr>
        <p:spPr>
          <a:xfrm>
            <a:off x="8650361" y="3316736"/>
            <a:ext cx="2329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Thirty three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9C4051F-EC23-499B-975C-27D020C598E5}"/>
              </a:ext>
            </a:extLst>
          </p:cNvPr>
          <p:cNvSpPr txBox="1"/>
          <p:nvPr/>
        </p:nvSpPr>
        <p:spPr>
          <a:xfrm>
            <a:off x="8710133" y="4531858"/>
            <a:ext cx="2329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Thirty nine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D3B5BCA-F88B-45C1-B4C7-62EAA9EF04F8}"/>
              </a:ext>
            </a:extLst>
          </p:cNvPr>
          <p:cNvSpPr/>
          <p:nvPr/>
        </p:nvSpPr>
        <p:spPr>
          <a:xfrm>
            <a:off x="136525" y="123825"/>
            <a:ext cx="11918950" cy="6610350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021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32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8433908" y="5020807"/>
            <a:ext cx="3580292" cy="172289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9A7DCCB-7040-488E-93A9-5958EAD6B07C}"/>
              </a:ext>
            </a:extLst>
          </p:cNvPr>
          <p:cNvSpPr txBox="1"/>
          <p:nvPr/>
        </p:nvSpPr>
        <p:spPr>
          <a:xfrm>
            <a:off x="416034" y="125585"/>
            <a:ext cx="5238750" cy="52322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Unscrambled the number names: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8B6C9F-37DD-4B86-8AC5-F8EA1512A7CA}"/>
              </a:ext>
            </a:extLst>
          </p:cNvPr>
          <p:cNvSpPr txBox="1"/>
          <p:nvPr/>
        </p:nvSpPr>
        <p:spPr>
          <a:xfrm>
            <a:off x="2971800" y="1403289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965992-A61D-43C5-A335-3253EEA7ED5C}"/>
              </a:ext>
            </a:extLst>
          </p:cNvPr>
          <p:cNvSpPr txBox="1"/>
          <p:nvPr/>
        </p:nvSpPr>
        <p:spPr>
          <a:xfrm>
            <a:off x="3397683" y="1403288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C435D7-3EE2-4557-86BB-D99924C17675}"/>
              </a:ext>
            </a:extLst>
          </p:cNvPr>
          <p:cNvSpPr txBox="1"/>
          <p:nvPr/>
        </p:nvSpPr>
        <p:spPr>
          <a:xfrm>
            <a:off x="3801711" y="1403288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u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2109CE-A591-4B88-B62A-59656E7BE4A6}"/>
              </a:ext>
            </a:extLst>
          </p:cNvPr>
          <p:cNvSpPr txBox="1"/>
          <p:nvPr/>
        </p:nvSpPr>
        <p:spPr>
          <a:xfrm>
            <a:off x="4185361" y="1403288"/>
            <a:ext cx="379826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3346D50-3983-4307-8EEC-02E5B8720CB9}"/>
              </a:ext>
            </a:extLst>
          </p:cNvPr>
          <p:cNvSpPr txBox="1"/>
          <p:nvPr/>
        </p:nvSpPr>
        <p:spPr>
          <a:xfrm>
            <a:off x="4640941" y="1403288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AB85AD-A779-4D67-A7A9-F3B57A680DE0}"/>
              </a:ext>
            </a:extLst>
          </p:cNvPr>
          <p:cNvSpPr txBox="1"/>
          <p:nvPr/>
        </p:nvSpPr>
        <p:spPr>
          <a:xfrm>
            <a:off x="4742208" y="819413"/>
            <a:ext cx="415273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EA3A988-F8CB-415B-8D8D-DB65619B351F}"/>
              </a:ext>
            </a:extLst>
          </p:cNvPr>
          <p:cNvSpPr txBox="1"/>
          <p:nvPr/>
        </p:nvSpPr>
        <p:spPr>
          <a:xfrm>
            <a:off x="5239511" y="819410"/>
            <a:ext cx="415273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y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236913E4-201E-4C20-83B1-E5CCBA639A5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18" t="14187" r="14611" b="20884"/>
          <a:stretch/>
        </p:blipFill>
        <p:spPr>
          <a:xfrm>
            <a:off x="1720474" y="832988"/>
            <a:ext cx="933404" cy="789041"/>
          </a:xfrm>
          <a:prstGeom prst="rect">
            <a:avLst/>
          </a:prstGeom>
          <a:ln w="38100">
            <a:solidFill>
              <a:srgbClr val="0070C0"/>
            </a:solidFill>
          </a:ln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AC4FE275-BC69-4D0A-B7CC-1B20C719BB3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49" t="15078" r="14931" b="22172"/>
          <a:stretch/>
        </p:blipFill>
        <p:spPr>
          <a:xfrm>
            <a:off x="1486932" y="3929290"/>
            <a:ext cx="995039" cy="789040"/>
          </a:xfrm>
          <a:prstGeom prst="rect">
            <a:avLst/>
          </a:prstGeom>
          <a:ln w="38100">
            <a:solidFill>
              <a:srgbClr val="0070C0"/>
            </a:solidFill>
          </a:ln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68B091A7-AA5F-4764-8364-80B0DD8A45E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51" t="15222" r="19260" b="15022"/>
          <a:stretch/>
        </p:blipFill>
        <p:spPr>
          <a:xfrm>
            <a:off x="10787586" y="687531"/>
            <a:ext cx="821280" cy="772651"/>
          </a:xfrm>
          <a:prstGeom prst="rect">
            <a:avLst/>
          </a:prstGeom>
          <a:ln w="38100">
            <a:solidFill>
              <a:srgbClr val="0070C0"/>
            </a:solidFill>
          </a:ln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A1F660E7-C153-4B7C-8845-81804F86027F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70" t="15119" r="13534" b="24274"/>
          <a:stretch/>
        </p:blipFill>
        <p:spPr>
          <a:xfrm>
            <a:off x="10705068" y="3180964"/>
            <a:ext cx="986317" cy="748326"/>
          </a:xfrm>
          <a:prstGeom prst="rect">
            <a:avLst/>
          </a:prstGeom>
          <a:ln w="38100">
            <a:solidFill>
              <a:srgbClr val="0070C0"/>
            </a:solidFill>
          </a:ln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B384BE6C-6723-495B-9BF1-CAC9DA1136DB}"/>
              </a:ext>
            </a:extLst>
          </p:cNvPr>
          <p:cNvSpPr txBox="1"/>
          <p:nvPr/>
        </p:nvSpPr>
        <p:spPr>
          <a:xfrm>
            <a:off x="3471419" y="841230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w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8511C2F-CE61-4CB8-9FDD-512EC16CE25E}"/>
              </a:ext>
            </a:extLst>
          </p:cNvPr>
          <p:cNvSpPr txBox="1"/>
          <p:nvPr/>
        </p:nvSpPr>
        <p:spPr>
          <a:xfrm>
            <a:off x="3940575" y="843028"/>
            <a:ext cx="311576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n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4607746-4647-4421-A482-3A18AF12CB3F}"/>
              </a:ext>
            </a:extLst>
          </p:cNvPr>
          <p:cNvSpPr txBox="1"/>
          <p:nvPr/>
        </p:nvSpPr>
        <p:spPr>
          <a:xfrm>
            <a:off x="4324033" y="819415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e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2EA2963-AD6D-436F-A149-798DED5F5C0E}"/>
              </a:ext>
            </a:extLst>
          </p:cNvPr>
          <p:cNvSpPr txBox="1"/>
          <p:nvPr/>
        </p:nvSpPr>
        <p:spPr>
          <a:xfrm>
            <a:off x="3940575" y="843026"/>
            <a:ext cx="311576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n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8DBC7E07-E122-4DD9-900B-576026CB4FC7}"/>
              </a:ext>
            </a:extLst>
          </p:cNvPr>
          <p:cNvSpPr txBox="1"/>
          <p:nvPr/>
        </p:nvSpPr>
        <p:spPr>
          <a:xfrm>
            <a:off x="4324033" y="819413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e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F5504113-E80C-47B9-8AEF-4B90FD3E1ADB}"/>
              </a:ext>
            </a:extLst>
          </p:cNvPr>
          <p:cNvSpPr txBox="1"/>
          <p:nvPr/>
        </p:nvSpPr>
        <p:spPr>
          <a:xfrm>
            <a:off x="2971800" y="1403288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E4DDAD8A-49BC-45E2-BC52-AF5748FE6423}"/>
              </a:ext>
            </a:extLst>
          </p:cNvPr>
          <p:cNvSpPr txBox="1"/>
          <p:nvPr/>
        </p:nvSpPr>
        <p:spPr>
          <a:xfrm>
            <a:off x="9184925" y="827273"/>
            <a:ext cx="444814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y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CC14AE1C-758B-4E2E-B2D8-30672FF62557}"/>
              </a:ext>
            </a:extLst>
          </p:cNvPr>
          <p:cNvSpPr txBox="1"/>
          <p:nvPr/>
        </p:nvSpPr>
        <p:spPr>
          <a:xfrm>
            <a:off x="9702726" y="827274"/>
            <a:ext cx="503132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r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B20509F-54AF-4813-A53E-DF891858F622}"/>
              </a:ext>
            </a:extLst>
          </p:cNvPr>
          <p:cNvSpPr txBox="1"/>
          <p:nvPr/>
        </p:nvSpPr>
        <p:spPr>
          <a:xfrm>
            <a:off x="8118079" y="832003"/>
            <a:ext cx="444814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2049807-AFB8-4ADD-973F-586D6F30B005}"/>
              </a:ext>
            </a:extLst>
          </p:cNvPr>
          <p:cNvSpPr txBox="1"/>
          <p:nvPr/>
        </p:nvSpPr>
        <p:spPr>
          <a:xfrm>
            <a:off x="8621619" y="826056"/>
            <a:ext cx="490319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B0A5756B-D6F9-4268-998B-C30027A959F2}"/>
              </a:ext>
            </a:extLst>
          </p:cNvPr>
          <p:cNvSpPr txBox="1"/>
          <p:nvPr/>
        </p:nvSpPr>
        <p:spPr>
          <a:xfrm>
            <a:off x="7515544" y="841229"/>
            <a:ext cx="503132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o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D52248A-BF3B-48EA-AB3F-C413B85A53B4}"/>
              </a:ext>
            </a:extLst>
          </p:cNvPr>
          <p:cNvSpPr txBox="1"/>
          <p:nvPr/>
        </p:nvSpPr>
        <p:spPr>
          <a:xfrm>
            <a:off x="2989522" y="4645716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414B896E-7991-4865-AC16-0276BC2869BC}"/>
              </a:ext>
            </a:extLst>
          </p:cNvPr>
          <p:cNvSpPr txBox="1"/>
          <p:nvPr/>
        </p:nvSpPr>
        <p:spPr>
          <a:xfrm>
            <a:off x="3401468" y="4645716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v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8B3C7547-8AEC-4E73-9CCE-A8C8B52B5360}"/>
              </a:ext>
            </a:extLst>
          </p:cNvPr>
          <p:cNvSpPr txBox="1"/>
          <p:nvPr/>
        </p:nvSpPr>
        <p:spPr>
          <a:xfrm>
            <a:off x="3777200" y="4645716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i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74FD3215-B714-472C-B18C-ABF26E9A967B}"/>
              </a:ext>
            </a:extLst>
          </p:cNvPr>
          <p:cNvSpPr txBox="1"/>
          <p:nvPr/>
        </p:nvSpPr>
        <p:spPr>
          <a:xfrm>
            <a:off x="4212762" y="4645716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e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9FE910B5-ADA1-4195-B800-E8946288E412}"/>
              </a:ext>
            </a:extLst>
          </p:cNvPr>
          <p:cNvSpPr txBox="1"/>
          <p:nvPr/>
        </p:nvSpPr>
        <p:spPr>
          <a:xfrm>
            <a:off x="4803765" y="4061840"/>
            <a:ext cx="415273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y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5278EA25-567B-47EA-BDC1-9215DE17C8E5}"/>
              </a:ext>
            </a:extLst>
          </p:cNvPr>
          <p:cNvSpPr txBox="1"/>
          <p:nvPr/>
        </p:nvSpPr>
        <p:spPr>
          <a:xfrm>
            <a:off x="5312917" y="4061840"/>
            <a:ext cx="415273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80C9E24-D48B-4DE6-A027-441D0DE4161D}"/>
              </a:ext>
            </a:extLst>
          </p:cNvPr>
          <p:cNvSpPr txBox="1"/>
          <p:nvPr/>
        </p:nvSpPr>
        <p:spPr>
          <a:xfrm>
            <a:off x="3532414" y="4085453"/>
            <a:ext cx="311576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i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AD43BD09-A432-4E17-882B-7172FEE177B3}"/>
              </a:ext>
            </a:extLst>
          </p:cNvPr>
          <p:cNvSpPr txBox="1"/>
          <p:nvPr/>
        </p:nvSpPr>
        <p:spPr>
          <a:xfrm>
            <a:off x="3917096" y="4061840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r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EE569155-EC44-402B-969F-63509DDABE59}"/>
              </a:ext>
            </a:extLst>
          </p:cNvPr>
          <p:cNvSpPr txBox="1"/>
          <p:nvPr/>
        </p:nvSpPr>
        <p:spPr>
          <a:xfrm>
            <a:off x="3074675" y="4073979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T</a:t>
            </a:r>
          </a:p>
        </p:txBody>
      </p:sp>
      <p:grpSp>
        <p:nvGrpSpPr>
          <p:cNvPr id="231" name="Group 230">
            <a:extLst>
              <a:ext uri="{FF2B5EF4-FFF2-40B4-BE49-F238E27FC236}">
                <a16:creationId xmlns:a16="http://schemas.microsoft.com/office/drawing/2014/main" id="{F1DC9097-DB2D-4BE1-889F-0F5A68742A67}"/>
              </a:ext>
            </a:extLst>
          </p:cNvPr>
          <p:cNvGrpSpPr/>
          <p:nvPr/>
        </p:nvGrpSpPr>
        <p:grpSpPr>
          <a:xfrm>
            <a:off x="1344202" y="5402216"/>
            <a:ext cx="5128267" cy="748326"/>
            <a:chOff x="1344202" y="5402216"/>
            <a:chExt cx="5128267" cy="748326"/>
          </a:xfrm>
        </p:grpSpPr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FCAF2416-B80A-408A-A406-99B333981D51}"/>
                </a:ext>
              </a:extLst>
            </p:cNvPr>
            <p:cNvSpPr txBox="1"/>
            <p:nvPr/>
          </p:nvSpPr>
          <p:spPr>
            <a:xfrm>
              <a:off x="5959490" y="5545546"/>
              <a:ext cx="352425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e</a:t>
              </a: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7B0511A3-368C-43C4-9AE9-98CCBBAE7DF2}"/>
                </a:ext>
              </a:extLst>
            </p:cNvPr>
            <p:cNvSpPr txBox="1"/>
            <p:nvPr/>
          </p:nvSpPr>
          <p:spPr>
            <a:xfrm>
              <a:off x="3482446" y="5538369"/>
              <a:ext cx="433426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t</a:t>
              </a: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A640CE6F-0FB1-46C2-B662-8693D563CA03}"/>
                </a:ext>
              </a:extLst>
            </p:cNvPr>
            <p:cNvSpPr txBox="1"/>
            <p:nvPr/>
          </p:nvSpPr>
          <p:spPr>
            <a:xfrm>
              <a:off x="4025580" y="5524426"/>
              <a:ext cx="415273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y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F98BE2A3-8CF3-40BB-811E-6A89C5B317B1}"/>
                </a:ext>
              </a:extLst>
            </p:cNvPr>
            <p:cNvSpPr txBox="1"/>
            <p:nvPr/>
          </p:nvSpPr>
          <p:spPr>
            <a:xfrm>
              <a:off x="4545458" y="5520268"/>
              <a:ext cx="352425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f</a:t>
              </a: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638CF7BD-41E1-4E99-B9EA-5F7C62C88273}"/>
                </a:ext>
              </a:extLst>
            </p:cNvPr>
            <p:cNvSpPr txBox="1"/>
            <p:nvPr/>
          </p:nvSpPr>
          <p:spPr>
            <a:xfrm>
              <a:off x="5435845" y="5545546"/>
              <a:ext cx="415273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v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CF482308-4952-4486-91BF-C831F20C0FFA}"/>
                </a:ext>
              </a:extLst>
            </p:cNvPr>
            <p:cNvSpPr txBox="1"/>
            <p:nvPr/>
          </p:nvSpPr>
          <p:spPr>
            <a:xfrm>
              <a:off x="5006853" y="5527831"/>
              <a:ext cx="352425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i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BD7B89CA-4137-4D71-B71E-6BE41EF069A6}"/>
                </a:ext>
              </a:extLst>
            </p:cNvPr>
            <p:cNvSpPr txBox="1"/>
            <p:nvPr/>
          </p:nvSpPr>
          <p:spPr>
            <a:xfrm>
              <a:off x="2496535" y="5548632"/>
              <a:ext cx="384367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i</a:t>
              </a:r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62D9CAEE-8EB6-40ED-B643-4FF1EF4FCFD9}"/>
                </a:ext>
              </a:extLst>
            </p:cNvPr>
            <p:cNvSpPr txBox="1"/>
            <p:nvPr/>
          </p:nvSpPr>
          <p:spPr>
            <a:xfrm>
              <a:off x="2986278" y="5538370"/>
              <a:ext cx="378382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r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014E26A0-FFAF-4A41-8CE4-26BA3EAAF35B}"/>
                </a:ext>
              </a:extLst>
            </p:cNvPr>
            <p:cNvSpPr txBox="1"/>
            <p:nvPr/>
          </p:nvSpPr>
          <p:spPr>
            <a:xfrm>
              <a:off x="1422025" y="5545546"/>
              <a:ext cx="415273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T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36522063-ACBB-4A23-A40B-F1D4066BFA74}"/>
                </a:ext>
              </a:extLst>
            </p:cNvPr>
            <p:cNvSpPr txBox="1"/>
            <p:nvPr/>
          </p:nvSpPr>
          <p:spPr>
            <a:xfrm>
              <a:off x="1965222" y="5540100"/>
              <a:ext cx="411260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h</a:t>
              </a:r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F0F4BF62-6A64-4D42-B0A2-DC3E34BC0949}"/>
                </a:ext>
              </a:extLst>
            </p:cNvPr>
            <p:cNvSpPr/>
            <p:nvPr/>
          </p:nvSpPr>
          <p:spPr>
            <a:xfrm>
              <a:off x="1344202" y="5402216"/>
              <a:ext cx="5128267" cy="74832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TextBox 133">
            <a:extLst>
              <a:ext uri="{FF2B5EF4-FFF2-40B4-BE49-F238E27FC236}">
                <a16:creationId xmlns:a16="http://schemas.microsoft.com/office/drawing/2014/main" id="{30699BFD-D90D-49FD-983E-C8B0FE199270}"/>
              </a:ext>
            </a:extLst>
          </p:cNvPr>
          <p:cNvSpPr txBox="1"/>
          <p:nvPr/>
        </p:nvSpPr>
        <p:spPr>
          <a:xfrm>
            <a:off x="9469456" y="1408052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n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4C518F0F-FB50-45F5-A56B-84ABC777611C}"/>
              </a:ext>
            </a:extLst>
          </p:cNvPr>
          <p:cNvSpPr txBox="1"/>
          <p:nvPr/>
        </p:nvSpPr>
        <p:spPr>
          <a:xfrm>
            <a:off x="9905018" y="1408052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e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B38F4D16-4245-4761-97F4-13B59D58F972}"/>
              </a:ext>
            </a:extLst>
          </p:cNvPr>
          <p:cNvSpPr txBox="1"/>
          <p:nvPr/>
        </p:nvSpPr>
        <p:spPr>
          <a:xfrm>
            <a:off x="8681778" y="1408909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v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633961DA-D8B2-4A4F-AA0E-5339909B0CC3}"/>
              </a:ext>
            </a:extLst>
          </p:cNvPr>
          <p:cNvSpPr txBox="1"/>
          <p:nvPr/>
        </p:nvSpPr>
        <p:spPr>
          <a:xfrm>
            <a:off x="9085806" y="1408909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e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A86F45AF-768C-470A-8D3E-F9CF23C2F1A3}"/>
              </a:ext>
            </a:extLst>
          </p:cNvPr>
          <p:cNvSpPr txBox="1"/>
          <p:nvPr/>
        </p:nvSpPr>
        <p:spPr>
          <a:xfrm>
            <a:off x="8255895" y="1408909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FD51692C-8A6D-444F-919A-E97CA28A3EAE}"/>
              </a:ext>
            </a:extLst>
          </p:cNvPr>
          <p:cNvSpPr txBox="1"/>
          <p:nvPr/>
        </p:nvSpPr>
        <p:spPr>
          <a:xfrm>
            <a:off x="9031534" y="3598461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w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34A7F389-2160-41F9-815F-5548EFEFF664}"/>
              </a:ext>
            </a:extLst>
          </p:cNvPr>
          <p:cNvSpPr txBox="1"/>
          <p:nvPr/>
        </p:nvSpPr>
        <p:spPr>
          <a:xfrm>
            <a:off x="8145003" y="3600175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BCE90454-098B-4BA7-A14A-932B6D65DA76}"/>
              </a:ext>
            </a:extLst>
          </p:cNvPr>
          <p:cNvSpPr txBox="1"/>
          <p:nvPr/>
        </p:nvSpPr>
        <p:spPr>
          <a:xfrm>
            <a:off x="8574457" y="3609482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o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0F2D7848-4C89-4C6F-8C0B-B5D877470113}"/>
              </a:ext>
            </a:extLst>
          </p:cNvPr>
          <p:cNvSpPr txBox="1"/>
          <p:nvPr/>
        </p:nvSpPr>
        <p:spPr>
          <a:xfrm>
            <a:off x="8145003" y="3599318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26E4E117-8817-4021-B80E-974FB8F39F68}"/>
              </a:ext>
            </a:extLst>
          </p:cNvPr>
          <p:cNvSpPr txBox="1"/>
          <p:nvPr/>
        </p:nvSpPr>
        <p:spPr>
          <a:xfrm>
            <a:off x="9008712" y="3029005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85705DC4-8151-4AA4-9CBA-825C84EAB24C}"/>
              </a:ext>
            </a:extLst>
          </p:cNvPr>
          <p:cNvSpPr txBox="1"/>
          <p:nvPr/>
        </p:nvSpPr>
        <p:spPr>
          <a:xfrm>
            <a:off x="9448231" y="3029005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y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2C6AD997-CBA5-459F-A958-8871F4D06939}"/>
              </a:ext>
            </a:extLst>
          </p:cNvPr>
          <p:cNvSpPr txBox="1"/>
          <p:nvPr/>
        </p:nvSpPr>
        <p:spPr>
          <a:xfrm>
            <a:off x="8222940" y="3030085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r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6FC154E4-B6E1-42E5-B05A-F7D55F093D4E}"/>
              </a:ext>
            </a:extLst>
          </p:cNvPr>
          <p:cNvSpPr txBox="1"/>
          <p:nvPr/>
        </p:nvSpPr>
        <p:spPr>
          <a:xfrm>
            <a:off x="8629019" y="3029862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o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5247DDE0-3648-4CAE-BBFE-C62972472983}"/>
              </a:ext>
            </a:extLst>
          </p:cNvPr>
          <p:cNvSpPr txBox="1"/>
          <p:nvPr/>
        </p:nvSpPr>
        <p:spPr>
          <a:xfrm>
            <a:off x="7798432" y="3030490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F</a:t>
            </a:r>
          </a:p>
        </p:txBody>
      </p:sp>
      <p:grpSp>
        <p:nvGrpSpPr>
          <p:cNvPr id="232" name="Group 231">
            <a:extLst>
              <a:ext uri="{FF2B5EF4-FFF2-40B4-BE49-F238E27FC236}">
                <a16:creationId xmlns:a16="http://schemas.microsoft.com/office/drawing/2014/main" id="{8E9684D0-200F-4124-9630-55168AEA8BE4}"/>
              </a:ext>
            </a:extLst>
          </p:cNvPr>
          <p:cNvGrpSpPr/>
          <p:nvPr/>
        </p:nvGrpSpPr>
        <p:grpSpPr>
          <a:xfrm>
            <a:off x="6848475" y="1885950"/>
            <a:ext cx="4963309" cy="813096"/>
            <a:chOff x="6848475" y="1885950"/>
            <a:chExt cx="4963309" cy="813096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D73E76F6-D469-44C5-8721-E53A834A3B3A}"/>
                </a:ext>
              </a:extLst>
            </p:cNvPr>
            <p:cNvSpPr txBox="1"/>
            <p:nvPr/>
          </p:nvSpPr>
          <p:spPr>
            <a:xfrm>
              <a:off x="11338960" y="2095628"/>
              <a:ext cx="352425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n</a:t>
              </a:r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CC19DBC7-8AA9-4D61-84DE-556EB4BCF478}"/>
                </a:ext>
              </a:extLst>
            </p:cNvPr>
            <p:cNvSpPr txBox="1"/>
            <p:nvPr/>
          </p:nvSpPr>
          <p:spPr>
            <a:xfrm>
              <a:off x="9558101" y="2079725"/>
              <a:ext cx="415273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s</a:t>
              </a:r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06DABB5E-86EF-4E8B-8C83-E10EDC3A3C26}"/>
                </a:ext>
              </a:extLst>
            </p:cNvPr>
            <p:cNvSpPr txBox="1"/>
            <p:nvPr/>
          </p:nvSpPr>
          <p:spPr>
            <a:xfrm>
              <a:off x="10028861" y="2089033"/>
              <a:ext cx="352425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e</a:t>
              </a:r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91FAF8F4-4C72-420C-9DE4-D24936DDC462}"/>
                </a:ext>
              </a:extLst>
            </p:cNvPr>
            <p:cNvSpPr txBox="1"/>
            <p:nvPr/>
          </p:nvSpPr>
          <p:spPr>
            <a:xfrm>
              <a:off x="10900013" y="2085337"/>
              <a:ext cx="352425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e</a:t>
              </a: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1A30EA52-FC4D-4C0B-BE28-279CA1A1C63B}"/>
                </a:ext>
              </a:extLst>
            </p:cNvPr>
            <p:cNvSpPr txBox="1"/>
            <p:nvPr/>
          </p:nvSpPr>
          <p:spPr>
            <a:xfrm>
              <a:off x="10461066" y="2071721"/>
              <a:ext cx="352425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v</a:t>
              </a: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781619C2-4A2B-4F96-9263-120819BD6729}"/>
                </a:ext>
              </a:extLst>
            </p:cNvPr>
            <p:cNvSpPr txBox="1"/>
            <p:nvPr/>
          </p:nvSpPr>
          <p:spPr>
            <a:xfrm>
              <a:off x="6956322" y="2104742"/>
              <a:ext cx="415273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F</a:t>
              </a: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EB7C363C-48E6-433D-B166-2AB665B97789}"/>
                </a:ext>
              </a:extLst>
            </p:cNvPr>
            <p:cNvSpPr txBox="1"/>
            <p:nvPr/>
          </p:nvSpPr>
          <p:spPr>
            <a:xfrm>
              <a:off x="9022558" y="2075679"/>
              <a:ext cx="433426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y</a:t>
              </a: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41F234E3-EC61-4981-97D9-69B1499D21FC}"/>
                </a:ext>
              </a:extLst>
            </p:cNvPr>
            <p:cNvSpPr txBox="1"/>
            <p:nvPr/>
          </p:nvSpPr>
          <p:spPr>
            <a:xfrm>
              <a:off x="8040285" y="2096293"/>
              <a:ext cx="384367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r</a:t>
              </a: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41EB1A08-53DC-44F4-B286-2B6F84045118}"/>
                </a:ext>
              </a:extLst>
            </p:cNvPr>
            <p:cNvSpPr txBox="1"/>
            <p:nvPr/>
          </p:nvSpPr>
          <p:spPr>
            <a:xfrm>
              <a:off x="8555020" y="2096293"/>
              <a:ext cx="391300" cy="45891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t</a:t>
              </a:r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E6DBB9B0-2FD9-4BFA-B4AC-590895E4177E}"/>
                </a:ext>
              </a:extLst>
            </p:cNvPr>
            <p:cNvSpPr txBox="1"/>
            <p:nvPr/>
          </p:nvSpPr>
          <p:spPr>
            <a:xfrm>
              <a:off x="7544359" y="2096293"/>
              <a:ext cx="411260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o</a:t>
              </a:r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920183FF-9B14-4640-BB72-9067FEAD5385}"/>
                </a:ext>
              </a:extLst>
            </p:cNvPr>
            <p:cNvSpPr/>
            <p:nvPr/>
          </p:nvSpPr>
          <p:spPr>
            <a:xfrm>
              <a:off x="6848475" y="1885950"/>
              <a:ext cx="4963309" cy="81309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3" name="Group 232">
            <a:extLst>
              <a:ext uri="{FF2B5EF4-FFF2-40B4-BE49-F238E27FC236}">
                <a16:creationId xmlns:a16="http://schemas.microsoft.com/office/drawing/2014/main" id="{D49F9E06-C789-42E2-98C8-8D008426D296}"/>
              </a:ext>
            </a:extLst>
          </p:cNvPr>
          <p:cNvGrpSpPr/>
          <p:nvPr/>
        </p:nvGrpSpPr>
        <p:grpSpPr>
          <a:xfrm>
            <a:off x="7168208" y="4161481"/>
            <a:ext cx="4033431" cy="748326"/>
            <a:chOff x="7168208" y="4161481"/>
            <a:chExt cx="4033431" cy="748326"/>
          </a:xfrm>
        </p:grpSpPr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E0BDBC27-14AC-49B1-AF7F-64612E8ED31C}"/>
                </a:ext>
              </a:extLst>
            </p:cNvPr>
            <p:cNvSpPr txBox="1"/>
            <p:nvPr/>
          </p:nvSpPr>
          <p:spPr>
            <a:xfrm>
              <a:off x="9727681" y="4301979"/>
              <a:ext cx="415273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t</a:t>
              </a: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89374762-2C85-497E-8C02-39482C4AC2F5}"/>
                </a:ext>
              </a:extLst>
            </p:cNvPr>
            <p:cNvSpPr txBox="1"/>
            <p:nvPr/>
          </p:nvSpPr>
          <p:spPr>
            <a:xfrm>
              <a:off x="10220498" y="4305434"/>
              <a:ext cx="416780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w</a:t>
              </a:r>
            </a:p>
          </p:txBody>
        </p:sp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7B2BF625-5F4C-42EC-82E5-E5FA96CC456C}"/>
                </a:ext>
              </a:extLst>
            </p:cNvPr>
            <p:cNvSpPr txBox="1"/>
            <p:nvPr/>
          </p:nvSpPr>
          <p:spPr>
            <a:xfrm>
              <a:off x="10728190" y="4313801"/>
              <a:ext cx="352425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o</a:t>
              </a:r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24BB256F-43AA-403F-A9EA-F12A2906EB19}"/>
                </a:ext>
              </a:extLst>
            </p:cNvPr>
            <p:cNvSpPr txBox="1"/>
            <p:nvPr/>
          </p:nvSpPr>
          <p:spPr>
            <a:xfrm>
              <a:off x="7269207" y="4286211"/>
              <a:ext cx="415273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F</a:t>
              </a:r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8845E30C-02F9-4274-BCDD-BFA649912B53}"/>
                </a:ext>
              </a:extLst>
            </p:cNvPr>
            <p:cNvSpPr txBox="1"/>
            <p:nvPr/>
          </p:nvSpPr>
          <p:spPr>
            <a:xfrm>
              <a:off x="9183879" y="4304926"/>
              <a:ext cx="433426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y</a:t>
              </a:r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A254235B-9F17-4633-9C05-2C4430E69F66}"/>
                </a:ext>
              </a:extLst>
            </p:cNvPr>
            <p:cNvSpPr txBox="1"/>
            <p:nvPr/>
          </p:nvSpPr>
          <p:spPr>
            <a:xfrm>
              <a:off x="8239923" y="4287585"/>
              <a:ext cx="384367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r</a:t>
              </a:r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02B02AF3-A2AB-48F8-9CC7-27E6C29851BA}"/>
                </a:ext>
              </a:extLst>
            </p:cNvPr>
            <p:cNvSpPr txBox="1"/>
            <p:nvPr/>
          </p:nvSpPr>
          <p:spPr>
            <a:xfrm>
              <a:off x="8698548" y="4288961"/>
              <a:ext cx="391300" cy="45891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t</a:t>
              </a:r>
            </a:p>
          </p:txBody>
        </p: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DE684406-643D-4CF1-9958-F917670E1A38}"/>
                </a:ext>
              </a:extLst>
            </p:cNvPr>
            <p:cNvSpPr txBox="1"/>
            <p:nvPr/>
          </p:nvSpPr>
          <p:spPr>
            <a:xfrm>
              <a:off x="7759134" y="4287585"/>
              <a:ext cx="411260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o</a:t>
              </a:r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0F981DC6-CBA7-41E9-883F-BFC72FB56780}"/>
                </a:ext>
              </a:extLst>
            </p:cNvPr>
            <p:cNvSpPr/>
            <p:nvPr/>
          </p:nvSpPr>
          <p:spPr>
            <a:xfrm>
              <a:off x="7168208" y="4161481"/>
              <a:ext cx="4033431" cy="74832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2" name="TextBox 181">
            <a:extLst>
              <a:ext uri="{FF2B5EF4-FFF2-40B4-BE49-F238E27FC236}">
                <a16:creationId xmlns:a16="http://schemas.microsoft.com/office/drawing/2014/main" id="{B14477EE-F9A7-4307-BE4C-58A1CD2EF7DD}"/>
              </a:ext>
            </a:extLst>
          </p:cNvPr>
          <p:cNvSpPr txBox="1"/>
          <p:nvPr/>
        </p:nvSpPr>
        <p:spPr>
          <a:xfrm>
            <a:off x="4308293" y="4071147"/>
            <a:ext cx="415273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h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DE6283D4-5D4F-4DAC-9F59-55CA54C1FB0F}"/>
              </a:ext>
            </a:extLst>
          </p:cNvPr>
          <p:cNvSpPr txBox="1"/>
          <p:nvPr/>
        </p:nvSpPr>
        <p:spPr>
          <a:xfrm>
            <a:off x="4742208" y="819412"/>
            <a:ext cx="415273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T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5EA25ED6-B0AB-4501-A583-3FC2234EBC3A}"/>
              </a:ext>
            </a:extLst>
          </p:cNvPr>
          <p:cNvSpPr txBox="1"/>
          <p:nvPr/>
        </p:nvSpPr>
        <p:spPr>
          <a:xfrm>
            <a:off x="4324033" y="819412"/>
            <a:ext cx="35242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e</a:t>
            </a:r>
          </a:p>
        </p:txBody>
      </p:sp>
      <p:grpSp>
        <p:nvGrpSpPr>
          <p:cNvPr id="230" name="Group 229">
            <a:extLst>
              <a:ext uri="{FF2B5EF4-FFF2-40B4-BE49-F238E27FC236}">
                <a16:creationId xmlns:a16="http://schemas.microsoft.com/office/drawing/2014/main" id="{40F7D3E6-7530-467C-AEBD-B67509422B5E}"/>
              </a:ext>
            </a:extLst>
          </p:cNvPr>
          <p:cNvGrpSpPr/>
          <p:nvPr/>
        </p:nvGrpSpPr>
        <p:grpSpPr>
          <a:xfrm>
            <a:off x="1291366" y="2262996"/>
            <a:ext cx="4909328" cy="748326"/>
            <a:chOff x="1291366" y="2262996"/>
            <a:chExt cx="4909328" cy="748326"/>
          </a:xfrm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1CA1F7B-BA07-4EE2-BF16-83D9BD013A2C}"/>
                </a:ext>
              </a:extLst>
            </p:cNvPr>
            <p:cNvSpPr txBox="1"/>
            <p:nvPr/>
          </p:nvSpPr>
          <p:spPr>
            <a:xfrm>
              <a:off x="5787359" y="2428491"/>
              <a:ext cx="269617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r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E41B94FB-80FD-449D-B121-B5298A49FB5D}"/>
                </a:ext>
              </a:extLst>
            </p:cNvPr>
            <p:cNvSpPr txBox="1"/>
            <p:nvPr/>
          </p:nvSpPr>
          <p:spPr>
            <a:xfrm>
              <a:off x="3801431" y="2437245"/>
              <a:ext cx="317698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y</a:t>
              </a: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B17B4368-2A96-422C-8427-9CE668AE5B8F}"/>
                </a:ext>
              </a:extLst>
            </p:cNvPr>
            <p:cNvSpPr txBox="1"/>
            <p:nvPr/>
          </p:nvSpPr>
          <p:spPr>
            <a:xfrm>
              <a:off x="4279954" y="2431259"/>
              <a:ext cx="221530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f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90485D3A-BDED-4113-8270-BBAF3B65663A}"/>
                </a:ext>
              </a:extLst>
            </p:cNvPr>
            <p:cNvSpPr txBox="1"/>
            <p:nvPr/>
          </p:nvSpPr>
          <p:spPr>
            <a:xfrm>
              <a:off x="5241122" y="2419520"/>
              <a:ext cx="319267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u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9774C27D-004B-4F6D-8227-E92F5F1228E8}"/>
                </a:ext>
              </a:extLst>
            </p:cNvPr>
            <p:cNvSpPr txBox="1"/>
            <p:nvPr/>
          </p:nvSpPr>
          <p:spPr>
            <a:xfrm>
              <a:off x="4717789" y="2419521"/>
              <a:ext cx="332591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o</a:t>
              </a:r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71A9EEB0-9CDC-4DC2-8986-2415221190FD}"/>
                </a:ext>
              </a:extLst>
            </p:cNvPr>
            <p:cNvSpPr/>
            <p:nvPr/>
          </p:nvSpPr>
          <p:spPr>
            <a:xfrm>
              <a:off x="1291366" y="2262996"/>
              <a:ext cx="4909328" cy="748326"/>
            </a:xfrm>
            <a:prstGeom prst="rect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45D22941-DAD5-41E7-99F1-8AAE41772876}"/>
                </a:ext>
              </a:extLst>
            </p:cNvPr>
            <p:cNvSpPr txBox="1"/>
            <p:nvPr/>
          </p:nvSpPr>
          <p:spPr>
            <a:xfrm>
              <a:off x="3290756" y="2449104"/>
              <a:ext cx="331585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t</a:t>
              </a:r>
            </a:p>
          </p:txBody>
        </p:sp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603D485F-113B-40B6-993E-AA310C95BBEE}"/>
                </a:ext>
              </a:extLst>
            </p:cNvPr>
            <p:cNvSpPr txBox="1"/>
            <p:nvPr/>
          </p:nvSpPr>
          <p:spPr>
            <a:xfrm>
              <a:off x="2832805" y="2428491"/>
              <a:ext cx="299358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n</a:t>
              </a:r>
            </a:p>
          </p:txBody>
        </p: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7451133A-AB36-4D75-98F9-988E4CC50BF8}"/>
                </a:ext>
              </a:extLst>
            </p:cNvPr>
            <p:cNvSpPr txBox="1"/>
            <p:nvPr/>
          </p:nvSpPr>
          <p:spPr>
            <a:xfrm>
              <a:off x="2363687" y="2426849"/>
              <a:ext cx="294054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e</a:t>
              </a:r>
            </a:p>
          </p:txBody>
        </p:sp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D4730AD1-67A2-423E-8835-AC97904B636B}"/>
                </a:ext>
              </a:extLst>
            </p:cNvPr>
            <p:cNvSpPr txBox="1"/>
            <p:nvPr/>
          </p:nvSpPr>
          <p:spPr>
            <a:xfrm>
              <a:off x="1403052" y="2435603"/>
              <a:ext cx="317698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T</a:t>
              </a:r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FC12208F-9AC4-4559-999E-989023AF630C}"/>
                </a:ext>
              </a:extLst>
            </p:cNvPr>
            <p:cNvSpPr txBox="1"/>
            <p:nvPr/>
          </p:nvSpPr>
          <p:spPr>
            <a:xfrm>
              <a:off x="1403052" y="2437244"/>
              <a:ext cx="317698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T</a:t>
              </a:r>
            </a:p>
          </p:txBody>
        </p:sp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B98B8596-84D0-4F3A-BF61-8ACD23E82AB5}"/>
                </a:ext>
              </a:extLst>
            </p:cNvPr>
            <p:cNvSpPr txBox="1"/>
            <p:nvPr/>
          </p:nvSpPr>
          <p:spPr>
            <a:xfrm>
              <a:off x="2833383" y="2428784"/>
              <a:ext cx="299358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n</a:t>
              </a:r>
            </a:p>
          </p:txBody>
        </p:sp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000F1079-B26F-4C9C-8C38-9BBA152DA8ED}"/>
                </a:ext>
              </a:extLst>
            </p:cNvPr>
            <p:cNvSpPr txBox="1"/>
            <p:nvPr/>
          </p:nvSpPr>
          <p:spPr>
            <a:xfrm>
              <a:off x="2364265" y="2427142"/>
              <a:ext cx="294054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e</a:t>
              </a:r>
            </a:p>
          </p:txBody>
        </p: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BAF2754A-849A-471C-A7F2-2A4603371F8A}"/>
                </a:ext>
              </a:extLst>
            </p:cNvPr>
            <p:cNvSpPr txBox="1"/>
            <p:nvPr/>
          </p:nvSpPr>
          <p:spPr>
            <a:xfrm>
              <a:off x="1403630" y="2437537"/>
              <a:ext cx="317698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T</a:t>
              </a:r>
            </a:p>
          </p:txBody>
        </p:sp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9253CB75-93BA-4D4C-9752-D262283990CD}"/>
                </a:ext>
              </a:extLst>
            </p:cNvPr>
            <p:cNvSpPr txBox="1"/>
            <p:nvPr/>
          </p:nvSpPr>
          <p:spPr>
            <a:xfrm>
              <a:off x="5787359" y="2426849"/>
              <a:ext cx="269617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r</a:t>
              </a:r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956FD633-2DCF-40C2-A2C3-A764F233EE8B}"/>
                </a:ext>
              </a:extLst>
            </p:cNvPr>
            <p:cNvSpPr txBox="1"/>
            <p:nvPr/>
          </p:nvSpPr>
          <p:spPr>
            <a:xfrm>
              <a:off x="3801431" y="2435603"/>
              <a:ext cx="317698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y</a:t>
              </a:r>
            </a:p>
          </p:txBody>
        </p:sp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D6243006-37A1-4C3D-973B-9A2B327E7A6E}"/>
                </a:ext>
              </a:extLst>
            </p:cNvPr>
            <p:cNvSpPr txBox="1"/>
            <p:nvPr/>
          </p:nvSpPr>
          <p:spPr>
            <a:xfrm>
              <a:off x="4279954" y="2429617"/>
              <a:ext cx="221530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f</a:t>
              </a:r>
            </a:p>
          </p:txBody>
        </p:sp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72F5E5CF-A858-4965-A8EC-53B949DAF272}"/>
                </a:ext>
              </a:extLst>
            </p:cNvPr>
            <p:cNvSpPr txBox="1"/>
            <p:nvPr/>
          </p:nvSpPr>
          <p:spPr>
            <a:xfrm>
              <a:off x="5241122" y="2417878"/>
              <a:ext cx="319267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u</a:t>
              </a:r>
            </a:p>
          </p:txBody>
        </p: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489BD70B-2364-4D9D-B3EB-76CC5D11D77F}"/>
                </a:ext>
              </a:extLst>
            </p:cNvPr>
            <p:cNvSpPr txBox="1"/>
            <p:nvPr/>
          </p:nvSpPr>
          <p:spPr>
            <a:xfrm>
              <a:off x="4717788" y="2417878"/>
              <a:ext cx="332591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o</a:t>
              </a:r>
            </a:p>
          </p:txBody>
        </p:sp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BDE35D41-4D72-4C16-A2BC-4F5727042DBA}"/>
                </a:ext>
              </a:extLst>
            </p:cNvPr>
            <p:cNvSpPr txBox="1"/>
            <p:nvPr/>
          </p:nvSpPr>
          <p:spPr>
            <a:xfrm>
              <a:off x="2833383" y="2427142"/>
              <a:ext cx="299358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n</a:t>
              </a:r>
            </a:p>
          </p:txBody>
        </p:sp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DE9A2372-C80A-4921-A6B2-066E91601FFB}"/>
                </a:ext>
              </a:extLst>
            </p:cNvPr>
            <p:cNvSpPr txBox="1"/>
            <p:nvPr/>
          </p:nvSpPr>
          <p:spPr>
            <a:xfrm>
              <a:off x="1827723" y="2449103"/>
              <a:ext cx="414931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w</a:t>
              </a:r>
            </a:p>
          </p:txBody>
        </p:sp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13BA965D-0AED-407D-8687-EEF8972B88FD}"/>
                </a:ext>
              </a:extLst>
            </p:cNvPr>
            <p:cNvSpPr txBox="1"/>
            <p:nvPr/>
          </p:nvSpPr>
          <p:spPr>
            <a:xfrm>
              <a:off x="1403630" y="2435895"/>
              <a:ext cx="317698" cy="4616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C00000"/>
                  </a:solidFill>
                </a:rPr>
                <a:t>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71380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63B347-EC03-4D6E-BAAE-3128ED652093}"/>
              </a:ext>
            </a:extLst>
          </p:cNvPr>
          <p:cNvSpPr txBox="1"/>
          <p:nvPr/>
        </p:nvSpPr>
        <p:spPr>
          <a:xfrm>
            <a:off x="2781300" y="288021"/>
            <a:ext cx="8229600" cy="58477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Count forward and write the missing numbers: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9A0B633-91C0-484E-A940-8935E16DB2B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7" t="20833" r="5883" b="7971"/>
          <a:stretch/>
        </p:blipFill>
        <p:spPr>
          <a:xfrm>
            <a:off x="1790700" y="872796"/>
            <a:ext cx="9839325" cy="4651704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BC67BD7-2F4A-42B9-8175-9096E53C4233}"/>
              </a:ext>
            </a:extLst>
          </p:cNvPr>
          <p:cNvSpPr/>
          <p:nvPr/>
        </p:nvSpPr>
        <p:spPr>
          <a:xfrm rot="20529048">
            <a:off x="269387" y="334618"/>
            <a:ext cx="1712827" cy="107635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</a:rPr>
              <a:t>C/W</a:t>
            </a:r>
          </a:p>
          <a:p>
            <a:pPr algn="ctr"/>
            <a:r>
              <a:rPr lang="en-US" sz="3200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</a:rPr>
              <a:t>22/7/21</a:t>
            </a:r>
          </a:p>
        </p:txBody>
      </p:sp>
      <p:pic>
        <p:nvPicPr>
          <p:cNvPr id="10" name="Picture 9" descr="odm logo new"/>
          <p:cNvPicPr>
            <a:picLocks noChangeAspect="1"/>
          </p:cNvPicPr>
          <p:nvPr/>
        </p:nvPicPr>
        <p:blipFill>
          <a:blip r:embed="rId3"/>
          <a:srcRect l="3133" t="22000" r="8233" b="24533"/>
          <a:stretch>
            <a:fillRect/>
          </a:stretch>
        </p:blipFill>
        <p:spPr>
          <a:xfrm>
            <a:off x="9429750" y="5568929"/>
            <a:ext cx="2600325" cy="125131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0B242BD-DF03-413F-9871-602F1A6574FC}"/>
              </a:ext>
            </a:extLst>
          </p:cNvPr>
          <p:cNvSpPr txBox="1"/>
          <p:nvPr/>
        </p:nvSpPr>
        <p:spPr>
          <a:xfrm>
            <a:off x="3981450" y="1333500"/>
            <a:ext cx="114300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   25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217154-7037-45D9-A23C-5F2D381951FB}"/>
              </a:ext>
            </a:extLst>
          </p:cNvPr>
          <p:cNvSpPr txBox="1"/>
          <p:nvPr/>
        </p:nvSpPr>
        <p:spPr>
          <a:xfrm>
            <a:off x="7067552" y="1333500"/>
            <a:ext cx="114300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   27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65FD310-BBEF-460A-92E8-A34F84BF016C}"/>
              </a:ext>
            </a:extLst>
          </p:cNvPr>
          <p:cNvSpPr txBox="1"/>
          <p:nvPr/>
        </p:nvSpPr>
        <p:spPr>
          <a:xfrm>
            <a:off x="5567362" y="2479838"/>
            <a:ext cx="114300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   33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220C693-72A2-464B-826B-CA03FC55BC57}"/>
              </a:ext>
            </a:extLst>
          </p:cNvPr>
          <p:cNvSpPr txBox="1"/>
          <p:nvPr/>
        </p:nvSpPr>
        <p:spPr>
          <a:xfrm>
            <a:off x="8598693" y="2479838"/>
            <a:ext cx="114300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   35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DC47F49-66DD-4560-82D1-DBE514D591F5}"/>
              </a:ext>
            </a:extLst>
          </p:cNvPr>
          <p:cNvSpPr txBox="1"/>
          <p:nvPr/>
        </p:nvSpPr>
        <p:spPr>
          <a:xfrm>
            <a:off x="10008393" y="3660938"/>
            <a:ext cx="114300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   47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92A87D0-715A-4C3E-8118-E42818000353}"/>
              </a:ext>
            </a:extLst>
          </p:cNvPr>
          <p:cNvSpPr txBox="1"/>
          <p:nvPr/>
        </p:nvSpPr>
        <p:spPr>
          <a:xfrm>
            <a:off x="7067552" y="3692196"/>
            <a:ext cx="114300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   45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5B39FB6-BA83-4D25-84A5-843EA35587ED}"/>
              </a:ext>
            </a:extLst>
          </p:cNvPr>
          <p:cNvSpPr txBox="1"/>
          <p:nvPr/>
        </p:nvSpPr>
        <p:spPr>
          <a:xfrm>
            <a:off x="3981450" y="4821648"/>
            <a:ext cx="114300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   45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E679FBD-30A5-4DE3-9F33-E562EB2E755C}"/>
              </a:ext>
            </a:extLst>
          </p:cNvPr>
          <p:cNvSpPr txBox="1"/>
          <p:nvPr/>
        </p:nvSpPr>
        <p:spPr>
          <a:xfrm>
            <a:off x="7067552" y="4821648"/>
            <a:ext cx="114300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   47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C962B4A-B9E1-454E-A70A-49A293366F40}"/>
              </a:ext>
            </a:extLst>
          </p:cNvPr>
          <p:cNvSpPr txBox="1"/>
          <p:nvPr/>
        </p:nvSpPr>
        <p:spPr>
          <a:xfrm>
            <a:off x="10008393" y="4854246"/>
            <a:ext cx="114300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   49</a:t>
            </a:r>
          </a:p>
        </p:txBody>
      </p:sp>
    </p:spTree>
    <p:extLst>
      <p:ext uri="{BB962C8B-B14F-4D97-AF65-F5344CB8AC3E}">
        <p14:creationId xmlns:p14="http://schemas.microsoft.com/office/powerpoint/2010/main" val="297437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DA2C704-7940-44D8-AA86-500EE3173D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75" y="146605"/>
            <a:ext cx="4743719" cy="6125100"/>
          </a:xfrm>
          <a:prstGeom prst="rect">
            <a:avLst/>
          </a:prstGeom>
          <a:ln w="57150">
            <a:solidFill>
              <a:srgbClr val="0070C0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B2303D6-6B0A-4720-A419-07149D0E63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807" y="194230"/>
            <a:ext cx="4847097" cy="6168470"/>
          </a:xfrm>
          <a:prstGeom prst="rect">
            <a:avLst/>
          </a:prstGeom>
          <a:ln w="57150">
            <a:solidFill>
              <a:srgbClr val="0070C0"/>
            </a:solidFill>
          </a:ln>
        </p:spPr>
      </p:pic>
      <p:pic>
        <p:nvPicPr>
          <p:cNvPr id="4" name="Picture 3" descr="odm logo new">
            <a:extLst>
              <a:ext uri="{FF2B5EF4-FFF2-40B4-BE49-F238E27FC236}">
                <a16:creationId xmlns:a16="http://schemas.microsoft.com/office/drawing/2014/main" id="{5F438BC9-7932-47E8-B87E-AAA51D00826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3133" t="22000" r="8233" b="24533"/>
          <a:stretch>
            <a:fillRect/>
          </a:stretch>
        </p:blipFill>
        <p:spPr>
          <a:xfrm>
            <a:off x="9420225" y="5511433"/>
            <a:ext cx="2600325" cy="1251317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7527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>
            <a:picLocks noGrp="1" noChangeAspect="1"/>
          </p:cNvPicPr>
          <p:nvPr>
            <p:ph idx="1"/>
          </p:nvPr>
        </p:nvPicPr>
        <p:blipFill rotWithShape="1">
          <a:blip r:embed="rId2"/>
          <a:srcRect/>
          <a:stretch>
            <a:fillRect/>
          </a:stretch>
        </p:blipFill>
        <p:spPr>
          <a:xfrm>
            <a:off x="358432" y="4098290"/>
            <a:ext cx="11282521" cy="264033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 Box 5"/>
          <p:cNvSpPr txBox="1"/>
          <p:nvPr/>
        </p:nvSpPr>
        <p:spPr>
          <a:xfrm>
            <a:off x="358432" y="2402207"/>
            <a:ext cx="11283324" cy="2122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>
              <a:buClr>
                <a:srgbClr val="000000"/>
              </a:buClr>
              <a:buSzPts val="1400"/>
            </a:pPr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184</Words>
  <Application>Microsoft Office PowerPoint</Application>
  <PresentationFormat>Widescreen</PresentationFormat>
  <Paragraphs>131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Nishitha Nanda</cp:lastModifiedBy>
  <cp:revision>16</cp:revision>
  <dcterms:created xsi:type="dcterms:W3CDTF">2021-07-18T15:31:09Z</dcterms:created>
  <dcterms:modified xsi:type="dcterms:W3CDTF">2021-07-18T18:53:44Z</dcterms:modified>
</cp:coreProperties>
</file>