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97" r:id="rId3"/>
    <p:sldId id="295" r:id="rId4"/>
    <p:sldId id="294" r:id="rId5"/>
    <p:sldId id="296" r:id="rId6"/>
    <p:sldId id="298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5AB7931F-8955-4380-9A16-8E1831D434B6}"/>
    <pc:docChg chg="undo custSel addSld delSld modSld sldOrd">
      <pc:chgData name="Nishitha Nanda" userId="6d1d25f87945e9a1" providerId="LiveId" clId="{5AB7931F-8955-4380-9A16-8E1831D434B6}" dt="2021-07-18T14:06:38.306" v="2240" actId="1076"/>
      <pc:docMkLst>
        <pc:docMk/>
      </pc:docMkLst>
      <pc:sldChg chg="addSp delSp modSp del mod modAnim">
        <pc:chgData name="Nishitha Nanda" userId="6d1d25f87945e9a1" providerId="LiveId" clId="{5AB7931F-8955-4380-9A16-8E1831D434B6}" dt="2021-07-18T13:08:25.863" v="1732" actId="47"/>
        <pc:sldMkLst>
          <pc:docMk/>
          <pc:sldMk cId="0" sldId="292"/>
        </pc:sldMkLst>
        <pc:spChg chg="mod">
          <ac:chgData name="Nishitha Nanda" userId="6d1d25f87945e9a1" providerId="LiveId" clId="{5AB7931F-8955-4380-9A16-8E1831D434B6}" dt="2021-07-18T13:08:14.364" v="1730" actId="1076"/>
          <ac:spMkLst>
            <pc:docMk/>
            <pc:sldMk cId="0" sldId="292"/>
            <ac:spMk id="7" creationId="{00000000-0000-0000-0000-000000000000}"/>
          </ac:spMkLst>
        </pc:spChg>
        <pc:spChg chg="mod">
          <ac:chgData name="Nishitha Nanda" userId="6d1d25f87945e9a1" providerId="LiveId" clId="{5AB7931F-8955-4380-9A16-8E1831D434B6}" dt="2021-07-18T13:08:19.751" v="1731" actId="1076"/>
          <ac:spMkLst>
            <pc:docMk/>
            <pc:sldMk cId="0" sldId="292"/>
            <ac:spMk id="73" creationId="{00000000-0000-0000-0000-000000000000}"/>
          </ac:spMkLst>
        </pc:spChg>
        <pc:spChg chg="add mod">
          <ac:chgData name="Nishitha Nanda" userId="6d1d25f87945e9a1" providerId="LiveId" clId="{5AB7931F-8955-4380-9A16-8E1831D434B6}" dt="2021-07-18T13:08:14.364" v="1730" actId="1076"/>
          <ac:spMkLst>
            <pc:docMk/>
            <pc:sldMk cId="0" sldId="292"/>
            <ac:spMk id="119" creationId="{40811E8B-0575-4196-89FD-AA2F71E81E5C}"/>
          </ac:spMkLst>
        </pc:spChg>
        <pc:spChg chg="add del mod">
          <ac:chgData name="Nishitha Nanda" userId="6d1d25f87945e9a1" providerId="LiveId" clId="{5AB7931F-8955-4380-9A16-8E1831D434B6}" dt="2021-07-17T18:40:03.270" v="1605" actId="478"/>
          <ac:spMkLst>
            <pc:docMk/>
            <pc:sldMk cId="0" sldId="292"/>
            <ac:spMk id="119" creationId="{FBA258F8-0419-40EB-932C-20A44D1E082B}"/>
          </ac:spMkLst>
        </pc:spChg>
        <pc:spChg chg="add mod">
          <ac:chgData name="Nishitha Nanda" userId="6d1d25f87945e9a1" providerId="LiveId" clId="{5AB7931F-8955-4380-9A16-8E1831D434B6}" dt="2021-07-18T13:08:14.364" v="1730" actId="1076"/>
          <ac:spMkLst>
            <pc:docMk/>
            <pc:sldMk cId="0" sldId="292"/>
            <ac:spMk id="120" creationId="{A05BD1CE-18D1-47E6-8BD5-B1870B2BC321}"/>
          </ac:spMkLst>
        </pc:spChg>
        <pc:spChg chg="add mod">
          <ac:chgData name="Nishitha Nanda" userId="6d1d25f87945e9a1" providerId="LiveId" clId="{5AB7931F-8955-4380-9A16-8E1831D434B6}" dt="2021-07-18T13:08:14.364" v="1730" actId="1076"/>
          <ac:spMkLst>
            <pc:docMk/>
            <pc:sldMk cId="0" sldId="292"/>
            <ac:spMk id="121" creationId="{3902E391-43C3-4D84-8611-B898242B37E9}"/>
          </ac:spMkLst>
        </pc:spChg>
        <pc:spChg chg="mod">
          <ac:chgData name="Nishitha Nanda" userId="6d1d25f87945e9a1" providerId="LiveId" clId="{5AB7931F-8955-4380-9A16-8E1831D434B6}" dt="2021-07-18T13:08:14.364" v="1730" actId="1076"/>
          <ac:spMkLst>
            <pc:docMk/>
            <pc:sldMk cId="0" sldId="292"/>
            <ac:spMk id="183" creationId="{00000000-0000-0000-0000-000000000000}"/>
          </ac:spMkLst>
        </pc:spChg>
        <pc:picChg chg="del">
          <ac:chgData name="Nishitha Nanda" userId="6d1d25f87945e9a1" providerId="LiveId" clId="{5AB7931F-8955-4380-9A16-8E1831D434B6}" dt="2021-07-18T13:07:29.536" v="1718" actId="478"/>
          <ac:picMkLst>
            <pc:docMk/>
            <pc:sldMk cId="0" sldId="292"/>
            <ac:picMk id="72" creationId="{00000000-0000-0000-0000-000000000000}"/>
          </ac:picMkLst>
        </pc:picChg>
        <pc:picChg chg="del mod">
          <ac:chgData name="Nishitha Nanda" userId="6d1d25f87945e9a1" providerId="LiveId" clId="{5AB7931F-8955-4380-9A16-8E1831D434B6}" dt="2021-07-18T13:07:26.229" v="1717" actId="478"/>
          <ac:picMkLst>
            <pc:docMk/>
            <pc:sldMk cId="0" sldId="292"/>
            <ac:picMk id="94" creationId="{00000000-0000-0000-0000-000000000000}"/>
          </ac:picMkLst>
        </pc:picChg>
        <pc:picChg chg="del mod">
          <ac:chgData name="Nishitha Nanda" userId="6d1d25f87945e9a1" providerId="LiveId" clId="{5AB7931F-8955-4380-9A16-8E1831D434B6}" dt="2021-07-18T13:07:32.204" v="1720" actId="478"/>
          <ac:picMkLst>
            <pc:docMk/>
            <pc:sldMk cId="0" sldId="292"/>
            <ac:picMk id="105" creationId="{00000000-0000-0000-0000-000000000000}"/>
          </ac:picMkLst>
        </pc:picChg>
        <pc:picChg chg="del">
          <ac:chgData name="Nishitha Nanda" userId="6d1d25f87945e9a1" providerId="LiveId" clId="{5AB7931F-8955-4380-9A16-8E1831D434B6}" dt="2021-07-18T13:07:41.404" v="1725" actId="478"/>
          <ac:picMkLst>
            <pc:docMk/>
            <pc:sldMk cId="0" sldId="292"/>
            <ac:picMk id="116" creationId="{00000000-0000-0000-0000-000000000000}"/>
          </ac:picMkLst>
        </pc:picChg>
        <pc:picChg chg="del mod">
          <ac:chgData name="Nishitha Nanda" userId="6d1d25f87945e9a1" providerId="LiveId" clId="{5AB7931F-8955-4380-9A16-8E1831D434B6}" dt="2021-07-18T13:07:38.571" v="1724" actId="478"/>
          <ac:picMkLst>
            <pc:docMk/>
            <pc:sldMk cId="0" sldId="292"/>
            <ac:picMk id="130" creationId="{00000000-0000-0000-0000-000000000000}"/>
          </ac:picMkLst>
        </pc:picChg>
        <pc:picChg chg="del">
          <ac:chgData name="Nishitha Nanda" userId="6d1d25f87945e9a1" providerId="LiveId" clId="{5AB7931F-8955-4380-9A16-8E1831D434B6}" dt="2021-07-18T13:07:36.500" v="1722" actId="478"/>
          <ac:picMkLst>
            <pc:docMk/>
            <pc:sldMk cId="0" sldId="292"/>
            <ac:picMk id="154" creationId="{00000000-0000-0000-0000-000000000000}"/>
          </ac:picMkLst>
        </pc:picChg>
        <pc:picChg chg="del">
          <ac:chgData name="Nishitha Nanda" userId="6d1d25f87945e9a1" providerId="LiveId" clId="{5AB7931F-8955-4380-9A16-8E1831D434B6}" dt="2021-07-18T13:07:34.558" v="1721" actId="478"/>
          <ac:picMkLst>
            <pc:docMk/>
            <pc:sldMk cId="0" sldId="292"/>
            <ac:picMk id="158" creationId="{00000000-0000-0000-0000-000000000000}"/>
          </ac:picMkLst>
        </pc:picChg>
        <pc:picChg chg="del">
          <ac:chgData name="Nishitha Nanda" userId="6d1d25f87945e9a1" providerId="LiveId" clId="{5AB7931F-8955-4380-9A16-8E1831D434B6}" dt="2021-07-18T13:07:44.124" v="1726" actId="478"/>
          <ac:picMkLst>
            <pc:docMk/>
            <pc:sldMk cId="0" sldId="292"/>
            <ac:picMk id="169" creationId="{00000000-0000-0000-0000-000000000000}"/>
          </ac:picMkLst>
        </pc:picChg>
        <pc:picChg chg="del">
          <ac:chgData name="Nishitha Nanda" userId="6d1d25f87945e9a1" providerId="LiveId" clId="{5AB7931F-8955-4380-9A16-8E1831D434B6}" dt="2021-07-18T13:07:46.619" v="1727" actId="478"/>
          <ac:picMkLst>
            <pc:docMk/>
            <pc:sldMk cId="0" sldId="292"/>
            <ac:picMk id="180" creationId="{00000000-0000-0000-0000-000000000000}"/>
          </ac:picMkLst>
        </pc:picChg>
      </pc:sldChg>
      <pc:sldChg chg="modSp del mod">
        <pc:chgData name="Nishitha Nanda" userId="6d1d25f87945e9a1" providerId="LiveId" clId="{5AB7931F-8955-4380-9A16-8E1831D434B6}" dt="2021-07-17T04:54:46.643" v="376" actId="2696"/>
        <pc:sldMkLst>
          <pc:docMk/>
          <pc:sldMk cId="0" sldId="293"/>
        </pc:sldMkLst>
        <pc:spChg chg="mod">
          <ac:chgData name="Nishitha Nanda" userId="6d1d25f87945e9a1" providerId="LiveId" clId="{5AB7931F-8955-4380-9A16-8E1831D434B6}" dt="2021-07-17T04:27:08.220" v="0" actId="1076"/>
          <ac:spMkLst>
            <pc:docMk/>
            <pc:sldMk cId="0" sldId="293"/>
            <ac:spMk id="117" creationId="{00000000-0000-0000-0000-000000000000}"/>
          </ac:spMkLst>
        </pc:spChg>
      </pc:sldChg>
      <pc:sldChg chg="addSp delSp modSp mod delAnim modAnim">
        <pc:chgData name="Nishitha Nanda" userId="6d1d25f87945e9a1" providerId="LiveId" clId="{5AB7931F-8955-4380-9A16-8E1831D434B6}" dt="2021-07-18T13:31:44.734" v="2135" actId="113"/>
        <pc:sldMkLst>
          <pc:docMk/>
          <pc:sldMk cId="0" sldId="294"/>
        </pc:sldMkLst>
        <pc:spChg chg="add del mod">
          <ac:chgData name="Nishitha Nanda" userId="6d1d25f87945e9a1" providerId="LiveId" clId="{5AB7931F-8955-4380-9A16-8E1831D434B6}" dt="2021-07-18T12:50:52.810" v="1632"/>
          <ac:spMkLst>
            <pc:docMk/>
            <pc:sldMk cId="0" sldId="294"/>
            <ac:spMk id="2" creationId="{4E5A927F-5C9E-44B0-B4A0-F7BDBF4C0A60}"/>
          </ac:spMkLst>
        </pc:spChg>
        <pc:spChg chg="add mod">
          <ac:chgData name="Nishitha Nanda" userId="6d1d25f87945e9a1" providerId="LiveId" clId="{5AB7931F-8955-4380-9A16-8E1831D434B6}" dt="2021-07-18T12:53:42.775" v="1677" actId="1076"/>
          <ac:spMkLst>
            <pc:docMk/>
            <pc:sldMk cId="0" sldId="294"/>
            <ac:spMk id="5" creationId="{7292C100-15A4-4CAA-864F-9CB17A0EF4D8}"/>
          </ac:spMkLst>
        </pc:spChg>
        <pc:spChg chg="add mod">
          <ac:chgData name="Nishitha Nanda" userId="6d1d25f87945e9a1" providerId="LiveId" clId="{5AB7931F-8955-4380-9A16-8E1831D434B6}" dt="2021-07-18T13:31:44.734" v="2135" actId="113"/>
          <ac:spMkLst>
            <pc:docMk/>
            <pc:sldMk cId="0" sldId="294"/>
            <ac:spMk id="6" creationId="{9A9390B8-3888-48B7-9F73-6230F8DC7C92}"/>
          </ac:spMkLst>
        </pc:spChg>
        <pc:spChg chg="add mod">
          <ac:chgData name="Nishitha Nanda" userId="6d1d25f87945e9a1" providerId="LiveId" clId="{5AB7931F-8955-4380-9A16-8E1831D434B6}" dt="2021-07-18T12:56:41.463" v="1693" actId="1076"/>
          <ac:spMkLst>
            <pc:docMk/>
            <pc:sldMk cId="0" sldId="294"/>
            <ac:spMk id="7" creationId="{F063A42B-83F3-44B5-9C27-A466900C12E1}"/>
          </ac:spMkLst>
        </pc:spChg>
        <pc:spChg chg="add mod">
          <ac:chgData name="Nishitha Nanda" userId="6d1d25f87945e9a1" providerId="LiveId" clId="{5AB7931F-8955-4380-9A16-8E1831D434B6}" dt="2021-07-18T12:52:56.214" v="1667" actId="1076"/>
          <ac:spMkLst>
            <pc:docMk/>
            <pc:sldMk cId="0" sldId="294"/>
            <ac:spMk id="8" creationId="{A3CAC392-6B76-46F0-9513-98958A81C2C6}"/>
          </ac:spMkLst>
        </pc:spChg>
        <pc:spChg chg="add mod">
          <ac:chgData name="Nishitha Nanda" userId="6d1d25f87945e9a1" providerId="LiveId" clId="{5AB7931F-8955-4380-9A16-8E1831D434B6}" dt="2021-07-18T12:53:30.778" v="1675" actId="1076"/>
          <ac:spMkLst>
            <pc:docMk/>
            <pc:sldMk cId="0" sldId="294"/>
            <ac:spMk id="9" creationId="{1C85D4B7-D6F0-4B46-A966-060F8B833823}"/>
          </ac:spMkLst>
        </pc:spChg>
        <pc:spChg chg="add mod">
          <ac:chgData name="Nishitha Nanda" userId="6d1d25f87945e9a1" providerId="LiveId" clId="{5AB7931F-8955-4380-9A16-8E1831D434B6}" dt="2021-07-18T12:52:37.978" v="1662" actId="1076"/>
          <ac:spMkLst>
            <pc:docMk/>
            <pc:sldMk cId="0" sldId="294"/>
            <ac:spMk id="10" creationId="{A421C5FD-F442-4DC6-BEEB-DD07A8CD1FEC}"/>
          </ac:spMkLst>
        </pc:spChg>
        <pc:spChg chg="add mod">
          <ac:chgData name="Nishitha Nanda" userId="6d1d25f87945e9a1" providerId="LiveId" clId="{5AB7931F-8955-4380-9A16-8E1831D434B6}" dt="2021-07-18T12:53:04.589" v="1669" actId="1076"/>
          <ac:spMkLst>
            <pc:docMk/>
            <pc:sldMk cId="0" sldId="294"/>
            <ac:spMk id="11" creationId="{78CF9940-C898-4F03-99A2-07116368FD09}"/>
          </ac:spMkLst>
        </pc:spChg>
        <pc:spChg chg="add mod">
          <ac:chgData name="Nishitha Nanda" userId="6d1d25f87945e9a1" providerId="LiveId" clId="{5AB7931F-8955-4380-9A16-8E1831D434B6}" dt="2021-07-18T12:52:42.473" v="1663" actId="1076"/>
          <ac:spMkLst>
            <pc:docMk/>
            <pc:sldMk cId="0" sldId="294"/>
            <ac:spMk id="12" creationId="{91ECD6EB-E16A-47F1-B934-78FE3323AF35}"/>
          </ac:spMkLst>
        </pc:spChg>
        <pc:spChg chg="add mod">
          <ac:chgData name="Nishitha Nanda" userId="6d1d25f87945e9a1" providerId="LiveId" clId="{5AB7931F-8955-4380-9A16-8E1831D434B6}" dt="2021-07-18T12:52:46.209" v="1664" actId="1076"/>
          <ac:spMkLst>
            <pc:docMk/>
            <pc:sldMk cId="0" sldId="294"/>
            <ac:spMk id="13" creationId="{298CFC85-A892-4673-B644-B07ABA0EDF44}"/>
          </ac:spMkLst>
        </pc:spChg>
        <pc:spChg chg="add mod">
          <ac:chgData name="Nishitha Nanda" userId="6d1d25f87945e9a1" providerId="LiveId" clId="{5AB7931F-8955-4380-9A16-8E1831D434B6}" dt="2021-07-18T12:52:27.762" v="1659" actId="1076"/>
          <ac:spMkLst>
            <pc:docMk/>
            <pc:sldMk cId="0" sldId="294"/>
            <ac:spMk id="14" creationId="{6C161C15-21AB-4667-9ACE-413D3E21120C}"/>
          </ac:spMkLst>
        </pc:spChg>
        <pc:spChg chg="add mod">
          <ac:chgData name="Nishitha Nanda" userId="6d1d25f87945e9a1" providerId="LiveId" clId="{5AB7931F-8955-4380-9A16-8E1831D434B6}" dt="2021-07-18T12:52:24.922" v="1658" actId="1076"/>
          <ac:spMkLst>
            <pc:docMk/>
            <pc:sldMk cId="0" sldId="294"/>
            <ac:spMk id="15" creationId="{6B0344D2-2569-453D-95A2-8247EF28AC22}"/>
          </ac:spMkLst>
        </pc:spChg>
        <pc:spChg chg="add mod">
          <ac:chgData name="Nishitha Nanda" userId="6d1d25f87945e9a1" providerId="LiveId" clId="{5AB7931F-8955-4380-9A16-8E1831D434B6}" dt="2021-07-18T12:51:46.410" v="1646" actId="1076"/>
          <ac:spMkLst>
            <pc:docMk/>
            <pc:sldMk cId="0" sldId="294"/>
            <ac:spMk id="16" creationId="{1C1C8CBA-D3A0-4889-BA4A-F648A66F0501}"/>
          </ac:spMkLst>
        </pc:spChg>
        <pc:spChg chg="add mod">
          <ac:chgData name="Nishitha Nanda" userId="6d1d25f87945e9a1" providerId="LiveId" clId="{5AB7931F-8955-4380-9A16-8E1831D434B6}" dt="2021-07-18T12:51:07.914" v="1635" actId="1076"/>
          <ac:spMkLst>
            <pc:docMk/>
            <pc:sldMk cId="0" sldId="294"/>
            <ac:spMk id="17" creationId="{CC78F623-67B4-4811-A2C9-B96D1B8421C3}"/>
          </ac:spMkLst>
        </pc:spChg>
        <pc:spChg chg="add mod">
          <ac:chgData name="Nishitha Nanda" userId="6d1d25f87945e9a1" providerId="LiveId" clId="{5AB7931F-8955-4380-9A16-8E1831D434B6}" dt="2021-07-18T13:00:00.886" v="1714" actId="1076"/>
          <ac:spMkLst>
            <pc:docMk/>
            <pc:sldMk cId="0" sldId="294"/>
            <ac:spMk id="18" creationId="{2D42C703-FB97-444B-B0D9-C32DD834C080}"/>
          </ac:spMkLst>
        </pc:spChg>
        <pc:spChg chg="add mod">
          <ac:chgData name="Nishitha Nanda" userId="6d1d25f87945e9a1" providerId="LiveId" clId="{5AB7931F-8955-4380-9A16-8E1831D434B6}" dt="2021-07-18T12:52:34.599" v="1661" actId="1076"/>
          <ac:spMkLst>
            <pc:docMk/>
            <pc:sldMk cId="0" sldId="294"/>
            <ac:spMk id="19" creationId="{98971AB6-2BC6-41E5-90A1-62DF5C97AE73}"/>
          </ac:spMkLst>
        </pc:spChg>
        <pc:spChg chg="add mod">
          <ac:chgData name="Nishitha Nanda" userId="6d1d25f87945e9a1" providerId="LiveId" clId="{5AB7931F-8955-4380-9A16-8E1831D434B6}" dt="2021-07-18T12:52:01.121" v="1651" actId="1076"/>
          <ac:spMkLst>
            <pc:docMk/>
            <pc:sldMk cId="0" sldId="294"/>
            <ac:spMk id="20" creationId="{13A04F09-9F15-48BE-96F2-3BE6E5129581}"/>
          </ac:spMkLst>
        </pc:spChg>
        <pc:spChg chg="add mod">
          <ac:chgData name="Nishitha Nanda" userId="6d1d25f87945e9a1" providerId="LiveId" clId="{5AB7931F-8955-4380-9A16-8E1831D434B6}" dt="2021-07-18T12:52:05.098" v="1652" actId="1076"/>
          <ac:spMkLst>
            <pc:docMk/>
            <pc:sldMk cId="0" sldId="294"/>
            <ac:spMk id="21" creationId="{80E0D372-E1CA-4EB0-AE81-D4538996D026}"/>
          </ac:spMkLst>
        </pc:spChg>
        <pc:spChg chg="add mod">
          <ac:chgData name="Nishitha Nanda" userId="6d1d25f87945e9a1" providerId="LiveId" clId="{5AB7931F-8955-4380-9A16-8E1831D434B6}" dt="2021-07-18T12:52:07.671" v="1653" actId="1076"/>
          <ac:spMkLst>
            <pc:docMk/>
            <pc:sldMk cId="0" sldId="294"/>
            <ac:spMk id="22" creationId="{78ED0558-D5A0-4C47-B4CC-4C6C3694D03F}"/>
          </ac:spMkLst>
        </pc:spChg>
        <pc:spChg chg="add mod">
          <ac:chgData name="Nishitha Nanda" userId="6d1d25f87945e9a1" providerId="LiveId" clId="{5AB7931F-8955-4380-9A16-8E1831D434B6}" dt="2021-07-18T12:53:21.353" v="1672" actId="1076"/>
          <ac:spMkLst>
            <pc:docMk/>
            <pc:sldMk cId="0" sldId="294"/>
            <ac:spMk id="23" creationId="{1B46F9E1-F589-42CF-B0A6-0E7704E3F93B}"/>
          </ac:spMkLst>
        </pc:spChg>
        <pc:spChg chg="add mod">
          <ac:chgData name="Nishitha Nanda" userId="6d1d25f87945e9a1" providerId="LiveId" clId="{5AB7931F-8955-4380-9A16-8E1831D434B6}" dt="2021-07-18T12:53:24.050" v="1673" actId="1076"/>
          <ac:spMkLst>
            <pc:docMk/>
            <pc:sldMk cId="0" sldId="294"/>
            <ac:spMk id="24" creationId="{52240F36-FC77-4FB7-B7DD-8D4D0C0D7C9C}"/>
          </ac:spMkLst>
        </pc:spChg>
        <pc:spChg chg="add mod">
          <ac:chgData name="Nishitha Nanda" userId="6d1d25f87945e9a1" providerId="LiveId" clId="{5AB7931F-8955-4380-9A16-8E1831D434B6}" dt="2021-07-18T12:53:26.828" v="1674" actId="1076"/>
          <ac:spMkLst>
            <pc:docMk/>
            <pc:sldMk cId="0" sldId="294"/>
            <ac:spMk id="25" creationId="{87EB463E-547D-4F4F-A23F-5A4BFA89F1F8}"/>
          </ac:spMkLst>
        </pc:spChg>
        <pc:spChg chg="add mod">
          <ac:chgData name="Nishitha Nanda" userId="6d1d25f87945e9a1" providerId="LiveId" clId="{5AB7931F-8955-4380-9A16-8E1831D434B6}" dt="2021-07-18T12:52:31.205" v="1660" actId="1076"/>
          <ac:spMkLst>
            <pc:docMk/>
            <pc:sldMk cId="0" sldId="294"/>
            <ac:spMk id="26" creationId="{4C4DA1A3-3AB3-4314-BE0B-C0E22A27BBF5}"/>
          </ac:spMkLst>
        </pc:spChg>
        <pc:spChg chg="add del mod">
          <ac:chgData name="Nishitha Nanda" userId="6d1d25f87945e9a1" providerId="LiveId" clId="{5AB7931F-8955-4380-9A16-8E1831D434B6}" dt="2021-07-17T17:03:11.987" v="475" actId="478"/>
          <ac:spMkLst>
            <pc:docMk/>
            <pc:sldMk cId="0" sldId="294"/>
            <ac:spMk id="27" creationId="{2307FC2B-66CF-46BC-9D53-4BE4D14BB579}"/>
          </ac:spMkLst>
        </pc:spChg>
        <pc:spChg chg="add mod">
          <ac:chgData name="Nishitha Nanda" userId="6d1d25f87945e9a1" providerId="LiveId" clId="{5AB7931F-8955-4380-9A16-8E1831D434B6}" dt="2021-07-18T12:53:08.004" v="1670" actId="1076"/>
          <ac:spMkLst>
            <pc:docMk/>
            <pc:sldMk cId="0" sldId="294"/>
            <ac:spMk id="28" creationId="{15DB2F7E-7167-4464-94BC-B8695A35CE54}"/>
          </ac:spMkLst>
        </pc:spChg>
        <pc:spChg chg="add mod">
          <ac:chgData name="Nishitha Nanda" userId="6d1d25f87945e9a1" providerId="LiveId" clId="{5AB7931F-8955-4380-9A16-8E1831D434B6}" dt="2021-07-18T12:53:11.305" v="1671" actId="1076"/>
          <ac:spMkLst>
            <pc:docMk/>
            <pc:sldMk cId="0" sldId="294"/>
            <ac:spMk id="29" creationId="{8AE1E4EB-D010-4911-9624-8F73970B51B4}"/>
          </ac:spMkLst>
        </pc:spChg>
        <pc:spChg chg="add mod">
          <ac:chgData name="Nishitha Nanda" userId="6d1d25f87945e9a1" providerId="LiveId" clId="{5AB7931F-8955-4380-9A16-8E1831D434B6}" dt="2021-07-18T12:52:10.799" v="1654" actId="1076"/>
          <ac:spMkLst>
            <pc:docMk/>
            <pc:sldMk cId="0" sldId="294"/>
            <ac:spMk id="30" creationId="{420E1FB2-3C97-4FF8-BE2E-30A3C5B90252}"/>
          </ac:spMkLst>
        </pc:spChg>
        <pc:spChg chg="add mod">
          <ac:chgData name="Nishitha Nanda" userId="6d1d25f87945e9a1" providerId="LiveId" clId="{5AB7931F-8955-4380-9A16-8E1831D434B6}" dt="2021-07-18T12:51:58.816" v="1650" actId="1076"/>
          <ac:spMkLst>
            <pc:docMk/>
            <pc:sldMk cId="0" sldId="294"/>
            <ac:spMk id="31" creationId="{93244BA0-A861-4C37-B74F-CBCAF7DA70AC}"/>
          </ac:spMkLst>
        </pc:spChg>
        <pc:spChg chg="add mod">
          <ac:chgData name="Nishitha Nanda" userId="6d1d25f87945e9a1" providerId="LiveId" clId="{5AB7931F-8955-4380-9A16-8E1831D434B6}" dt="2021-07-18T12:52:13.876" v="1655" actId="1076"/>
          <ac:spMkLst>
            <pc:docMk/>
            <pc:sldMk cId="0" sldId="294"/>
            <ac:spMk id="32" creationId="{9038F152-3D65-4597-A51B-0D28739584FE}"/>
          </ac:spMkLst>
        </pc:spChg>
        <pc:spChg chg="add mod">
          <ac:chgData name="Nishitha Nanda" userId="6d1d25f87945e9a1" providerId="LiveId" clId="{5AB7931F-8955-4380-9A16-8E1831D434B6}" dt="2021-07-18T12:52:52.930" v="1666" actId="1076"/>
          <ac:spMkLst>
            <pc:docMk/>
            <pc:sldMk cId="0" sldId="294"/>
            <ac:spMk id="33" creationId="{87E69BDB-BDEF-45B9-84F7-05C7B1EC1C17}"/>
          </ac:spMkLst>
        </pc:spChg>
        <pc:spChg chg="add del mod">
          <ac:chgData name="Nishitha Nanda" userId="6d1d25f87945e9a1" providerId="LiveId" clId="{5AB7931F-8955-4380-9A16-8E1831D434B6}" dt="2021-07-18T12:52:49.296" v="1665" actId="1076"/>
          <ac:spMkLst>
            <pc:docMk/>
            <pc:sldMk cId="0" sldId="294"/>
            <ac:spMk id="34" creationId="{7CB6AE7A-2DC6-4ECC-9E9A-E1E848936A7E}"/>
          </ac:spMkLst>
        </pc:spChg>
        <pc:spChg chg="add mod">
          <ac:chgData name="Nishitha Nanda" userId="6d1d25f87945e9a1" providerId="LiveId" clId="{5AB7931F-8955-4380-9A16-8E1831D434B6}" dt="2021-07-18T12:51:34.374" v="1643" actId="1076"/>
          <ac:spMkLst>
            <pc:docMk/>
            <pc:sldMk cId="0" sldId="294"/>
            <ac:spMk id="35" creationId="{F20F19F7-6208-4DCE-A90A-A55B95771E14}"/>
          </ac:spMkLst>
        </pc:spChg>
        <pc:spChg chg="add mod">
          <ac:chgData name="Nishitha Nanda" userId="6d1d25f87945e9a1" providerId="LiveId" clId="{5AB7931F-8955-4380-9A16-8E1831D434B6}" dt="2021-07-18T12:51:29.863" v="1642" actId="1076"/>
          <ac:spMkLst>
            <pc:docMk/>
            <pc:sldMk cId="0" sldId="294"/>
            <ac:spMk id="36" creationId="{50ED8250-C418-4039-8824-481A8951002C}"/>
          </ac:spMkLst>
        </pc:spChg>
        <pc:spChg chg="add mod">
          <ac:chgData name="Nishitha Nanda" userId="6d1d25f87945e9a1" providerId="LiveId" clId="{5AB7931F-8955-4380-9A16-8E1831D434B6}" dt="2021-07-18T12:51:55.689" v="1649" actId="1076"/>
          <ac:spMkLst>
            <pc:docMk/>
            <pc:sldMk cId="0" sldId="294"/>
            <ac:spMk id="37" creationId="{522BE040-0CC7-4C63-88EB-3F193A70267D}"/>
          </ac:spMkLst>
        </pc:spChg>
        <pc:spChg chg="add mod">
          <ac:chgData name="Nishitha Nanda" userId="6d1d25f87945e9a1" providerId="LiveId" clId="{5AB7931F-8955-4380-9A16-8E1831D434B6}" dt="2021-07-18T12:52:17.740" v="1656" actId="1076"/>
          <ac:spMkLst>
            <pc:docMk/>
            <pc:sldMk cId="0" sldId="294"/>
            <ac:spMk id="38" creationId="{A4118048-CE83-4113-8DF2-CD5AD7BD367A}"/>
          </ac:spMkLst>
        </pc:spChg>
        <pc:spChg chg="add mod">
          <ac:chgData name="Nishitha Nanda" userId="6d1d25f87945e9a1" providerId="LiveId" clId="{5AB7931F-8955-4380-9A16-8E1831D434B6}" dt="2021-07-18T12:52:21.335" v="1657" actId="1076"/>
          <ac:spMkLst>
            <pc:docMk/>
            <pc:sldMk cId="0" sldId="294"/>
            <ac:spMk id="39" creationId="{4B06E134-4941-4A8C-908B-8DEF24BFF49E}"/>
          </ac:spMkLst>
        </pc:spChg>
        <pc:spChg chg="add mod">
          <ac:chgData name="Nishitha Nanda" userId="6d1d25f87945e9a1" providerId="LiveId" clId="{5AB7931F-8955-4380-9A16-8E1831D434B6}" dt="2021-07-18T12:51:50.023" v="1647" actId="1076"/>
          <ac:spMkLst>
            <pc:docMk/>
            <pc:sldMk cId="0" sldId="294"/>
            <ac:spMk id="40" creationId="{26B04F8B-D7BC-4A83-B54D-E32FA428EB50}"/>
          </ac:spMkLst>
        </pc:spChg>
        <pc:spChg chg="add mod">
          <ac:chgData name="Nishitha Nanda" userId="6d1d25f87945e9a1" providerId="LiveId" clId="{5AB7931F-8955-4380-9A16-8E1831D434B6}" dt="2021-07-18T12:51:42.898" v="1645" actId="1076"/>
          <ac:spMkLst>
            <pc:docMk/>
            <pc:sldMk cId="0" sldId="294"/>
            <ac:spMk id="41" creationId="{A0DB4C8B-2543-4379-BA5B-DE8F89D4B3E8}"/>
          </ac:spMkLst>
        </pc:spChg>
        <pc:spChg chg="add mod">
          <ac:chgData name="Nishitha Nanda" userId="6d1d25f87945e9a1" providerId="LiveId" clId="{5AB7931F-8955-4380-9A16-8E1831D434B6}" dt="2021-07-18T12:51:36.981" v="1644" actId="1076"/>
          <ac:spMkLst>
            <pc:docMk/>
            <pc:sldMk cId="0" sldId="294"/>
            <ac:spMk id="42" creationId="{B2E12299-816A-4276-8470-87D6E2348566}"/>
          </ac:spMkLst>
        </pc:spChg>
        <pc:spChg chg="add mod">
          <ac:chgData name="Nishitha Nanda" userId="6d1d25f87945e9a1" providerId="LiveId" clId="{5AB7931F-8955-4380-9A16-8E1831D434B6}" dt="2021-07-18T12:51:18.719" v="1639" actId="1076"/>
          <ac:spMkLst>
            <pc:docMk/>
            <pc:sldMk cId="0" sldId="294"/>
            <ac:spMk id="43" creationId="{ED210570-97F7-4514-811B-A9AF537BA164}"/>
          </ac:spMkLst>
        </pc:spChg>
        <pc:spChg chg="add mod">
          <ac:chgData name="Nishitha Nanda" userId="6d1d25f87945e9a1" providerId="LiveId" clId="{5AB7931F-8955-4380-9A16-8E1831D434B6}" dt="2021-07-18T12:51:15.828" v="1638" actId="1076"/>
          <ac:spMkLst>
            <pc:docMk/>
            <pc:sldMk cId="0" sldId="294"/>
            <ac:spMk id="44" creationId="{6F0B2CD5-F9BC-4C02-82E9-6670A1A3AC7A}"/>
          </ac:spMkLst>
        </pc:spChg>
        <pc:spChg chg="add mod">
          <ac:chgData name="Nishitha Nanda" userId="6d1d25f87945e9a1" providerId="LiveId" clId="{5AB7931F-8955-4380-9A16-8E1831D434B6}" dt="2021-07-18T12:51:12.600" v="1636" actId="1076"/>
          <ac:spMkLst>
            <pc:docMk/>
            <pc:sldMk cId="0" sldId="294"/>
            <ac:spMk id="45" creationId="{726FD27F-C330-4B6E-81AB-D8133355AB6B}"/>
          </ac:spMkLst>
        </pc:spChg>
        <pc:spChg chg="add mod">
          <ac:chgData name="Nishitha Nanda" userId="6d1d25f87945e9a1" providerId="LiveId" clId="{5AB7931F-8955-4380-9A16-8E1831D434B6}" dt="2021-07-18T12:51:52.664" v="1648" actId="1076"/>
          <ac:spMkLst>
            <pc:docMk/>
            <pc:sldMk cId="0" sldId="294"/>
            <ac:spMk id="46" creationId="{5E4C0A0D-055E-4740-AC67-326EF532148C}"/>
          </ac:spMkLst>
        </pc:spChg>
        <pc:spChg chg="add mod">
          <ac:chgData name="Nishitha Nanda" userId="6d1d25f87945e9a1" providerId="LiveId" clId="{5AB7931F-8955-4380-9A16-8E1831D434B6}" dt="2021-07-18T12:51:21.695" v="1640" actId="1076"/>
          <ac:spMkLst>
            <pc:docMk/>
            <pc:sldMk cId="0" sldId="294"/>
            <ac:spMk id="47" creationId="{E8ECCBBC-D4F1-4ACA-A805-8B5243AFBD5F}"/>
          </ac:spMkLst>
        </pc:spChg>
        <pc:spChg chg="add mod">
          <ac:chgData name="Nishitha Nanda" userId="6d1d25f87945e9a1" providerId="LiveId" clId="{5AB7931F-8955-4380-9A16-8E1831D434B6}" dt="2021-07-18T12:51:24.570" v="1641" actId="1076"/>
          <ac:spMkLst>
            <pc:docMk/>
            <pc:sldMk cId="0" sldId="294"/>
            <ac:spMk id="48" creationId="{B0E09724-41F8-4BE8-8146-DA182CAAF383}"/>
          </ac:spMkLst>
        </pc:spChg>
        <pc:spChg chg="add mod">
          <ac:chgData name="Nishitha Nanda" userId="6d1d25f87945e9a1" providerId="LiveId" clId="{5AB7931F-8955-4380-9A16-8E1831D434B6}" dt="2021-07-17T18:39:54.232" v="1603"/>
          <ac:spMkLst>
            <pc:docMk/>
            <pc:sldMk cId="0" sldId="294"/>
            <ac:spMk id="51" creationId="{2BE15ED6-B309-4C72-9FB9-FED4C6BD0D4C}"/>
          </ac:spMkLst>
        </pc:spChg>
        <pc:graphicFrameChg chg="add del mod modGraphic">
          <ac:chgData name="Nishitha Nanda" userId="6d1d25f87945e9a1" providerId="LiveId" clId="{5AB7931F-8955-4380-9A16-8E1831D434B6}" dt="2021-07-17T04:56:15.381" v="388" actId="478"/>
          <ac:graphicFrameMkLst>
            <pc:docMk/>
            <pc:sldMk cId="0" sldId="294"/>
            <ac:graphicFrameMk id="2" creationId="{B00CC6DB-0B8F-411B-87EB-C2C395A9B316}"/>
          </ac:graphicFrameMkLst>
        </pc:graphicFrameChg>
        <pc:graphicFrameChg chg="add del mod modGraphic">
          <ac:chgData name="Nishitha Nanda" userId="6d1d25f87945e9a1" providerId="LiveId" clId="{5AB7931F-8955-4380-9A16-8E1831D434B6}" dt="2021-07-17T04:56:57.112" v="393" actId="478"/>
          <ac:graphicFrameMkLst>
            <pc:docMk/>
            <pc:sldMk cId="0" sldId="294"/>
            <ac:graphicFrameMk id="3" creationId="{5B38FB1F-C9D1-46A9-8574-FF4E0CF54509}"/>
          </ac:graphicFrameMkLst>
        </pc:graphicFrameChg>
        <pc:graphicFrameChg chg="add mod modGraphic">
          <ac:chgData name="Nishitha Nanda" userId="6d1d25f87945e9a1" providerId="LiveId" clId="{5AB7931F-8955-4380-9A16-8E1831D434B6}" dt="2021-07-18T12:50:39.470" v="1628" actId="1076"/>
          <ac:graphicFrameMkLst>
            <pc:docMk/>
            <pc:sldMk cId="0" sldId="294"/>
            <ac:graphicFrameMk id="4" creationId="{C33F6C89-CFC8-4F6D-A025-29CB8C78CBDE}"/>
          </ac:graphicFrameMkLst>
        </pc:graphicFrameChg>
        <pc:picChg chg="add mod">
          <ac:chgData name="Nishitha Nanda" userId="6d1d25f87945e9a1" providerId="LiveId" clId="{5AB7931F-8955-4380-9A16-8E1831D434B6}" dt="2021-07-18T12:50:21.341" v="1626" actId="1076"/>
          <ac:picMkLst>
            <pc:docMk/>
            <pc:sldMk cId="0" sldId="294"/>
            <ac:picMk id="3" creationId="{DA3520A5-DAE6-47DC-B01C-C91BC27839BC}"/>
          </ac:picMkLst>
        </pc:picChg>
        <pc:picChg chg="add mod modCrop">
          <ac:chgData name="Nishitha Nanda" userId="6d1d25f87945e9a1" providerId="LiveId" clId="{5AB7931F-8955-4380-9A16-8E1831D434B6}" dt="2021-07-18T12:50:07.180" v="1623" actId="1076"/>
          <ac:picMkLst>
            <pc:docMk/>
            <pc:sldMk cId="0" sldId="294"/>
            <ac:picMk id="49" creationId="{7B9F5A3E-4C9B-4FC2-869D-B640BA50BAE2}"/>
          </ac:picMkLst>
        </pc:picChg>
        <pc:picChg chg="add del mod">
          <ac:chgData name="Nishitha Nanda" userId="6d1d25f87945e9a1" providerId="LiveId" clId="{5AB7931F-8955-4380-9A16-8E1831D434B6}" dt="2021-07-17T17:39:56.616" v="859" actId="478"/>
          <ac:picMkLst>
            <pc:docMk/>
            <pc:sldMk cId="0" sldId="294"/>
            <ac:picMk id="50" creationId="{DF4FF5AF-3857-490E-926E-90C2132F66B3}"/>
          </ac:picMkLst>
        </pc:picChg>
        <pc:picChg chg="add del mod">
          <ac:chgData name="Nishitha Nanda" userId="6d1d25f87945e9a1" providerId="LiveId" clId="{5AB7931F-8955-4380-9A16-8E1831D434B6}" dt="2021-07-17T17:19:38.850" v="756" actId="478"/>
          <ac:picMkLst>
            <pc:docMk/>
            <pc:sldMk cId="0" sldId="294"/>
            <ac:picMk id="51" creationId="{C978BB73-2236-4CCB-8D50-6CC702D45530}"/>
          </ac:picMkLst>
        </pc:picChg>
        <pc:picChg chg="add del mod">
          <ac:chgData name="Nishitha Nanda" userId="6d1d25f87945e9a1" providerId="LiveId" clId="{5AB7931F-8955-4380-9A16-8E1831D434B6}" dt="2021-07-17T17:19:38.850" v="756" actId="478"/>
          <ac:picMkLst>
            <pc:docMk/>
            <pc:sldMk cId="0" sldId="294"/>
            <ac:picMk id="52" creationId="{202ED6B0-652F-48D7-81E1-AFD148A993E2}"/>
          </ac:picMkLst>
        </pc:picChg>
        <pc:picChg chg="add del mod">
          <ac:chgData name="Nishitha Nanda" userId="6d1d25f87945e9a1" providerId="LiveId" clId="{5AB7931F-8955-4380-9A16-8E1831D434B6}" dt="2021-07-17T17:19:38.850" v="756" actId="478"/>
          <ac:picMkLst>
            <pc:docMk/>
            <pc:sldMk cId="0" sldId="294"/>
            <ac:picMk id="53" creationId="{74C1C8F2-64AD-42BB-9EF9-288451408355}"/>
          </ac:picMkLst>
        </pc:picChg>
        <pc:picChg chg="add del mod">
          <ac:chgData name="Nishitha Nanda" userId="6d1d25f87945e9a1" providerId="LiveId" clId="{5AB7931F-8955-4380-9A16-8E1831D434B6}" dt="2021-07-17T17:19:38.850" v="756" actId="478"/>
          <ac:picMkLst>
            <pc:docMk/>
            <pc:sldMk cId="0" sldId="294"/>
            <ac:picMk id="54" creationId="{9960B5CE-A224-437F-9DE1-738CCBE52E68}"/>
          </ac:picMkLst>
        </pc:picChg>
        <pc:picChg chg="add del mod">
          <ac:chgData name="Nishitha Nanda" userId="6d1d25f87945e9a1" providerId="LiveId" clId="{5AB7931F-8955-4380-9A16-8E1831D434B6}" dt="2021-07-17T17:19:38.850" v="756" actId="478"/>
          <ac:picMkLst>
            <pc:docMk/>
            <pc:sldMk cId="0" sldId="294"/>
            <ac:picMk id="55" creationId="{C68B802A-9C10-4C90-8805-B55BED95FFB8}"/>
          </ac:picMkLst>
        </pc:picChg>
        <pc:picChg chg="add del mod">
          <ac:chgData name="Nishitha Nanda" userId="6d1d25f87945e9a1" providerId="LiveId" clId="{5AB7931F-8955-4380-9A16-8E1831D434B6}" dt="2021-07-17T17:19:38.850" v="756" actId="478"/>
          <ac:picMkLst>
            <pc:docMk/>
            <pc:sldMk cId="0" sldId="294"/>
            <ac:picMk id="56" creationId="{A9EBA90A-160A-422E-B016-A460D2B9D63D}"/>
          </ac:picMkLst>
        </pc:picChg>
        <pc:picChg chg="add del mod">
          <ac:chgData name="Nishitha Nanda" userId="6d1d25f87945e9a1" providerId="LiveId" clId="{5AB7931F-8955-4380-9A16-8E1831D434B6}" dt="2021-07-17T17:19:48.182" v="760" actId="478"/>
          <ac:picMkLst>
            <pc:docMk/>
            <pc:sldMk cId="0" sldId="294"/>
            <ac:picMk id="57" creationId="{5356EA35-B0BC-4DCB-8292-5631F1CF5511}"/>
          </ac:picMkLst>
        </pc:picChg>
        <pc:picChg chg="add del mod">
          <ac:chgData name="Nishitha Nanda" userId="6d1d25f87945e9a1" providerId="LiveId" clId="{5AB7931F-8955-4380-9A16-8E1831D434B6}" dt="2021-07-17T17:19:46.176" v="759" actId="478"/>
          <ac:picMkLst>
            <pc:docMk/>
            <pc:sldMk cId="0" sldId="294"/>
            <ac:picMk id="58" creationId="{58AE794E-7BB3-494F-9B62-200326E9C3A0}"/>
          </ac:picMkLst>
        </pc:picChg>
        <pc:picChg chg="mod">
          <ac:chgData name="Nishitha Nanda" userId="6d1d25f87945e9a1" providerId="LiveId" clId="{5AB7931F-8955-4380-9A16-8E1831D434B6}" dt="2021-07-17T17:14:40.192" v="714" actId="1076"/>
          <ac:picMkLst>
            <pc:docMk/>
            <pc:sldMk cId="0" sldId="294"/>
            <ac:picMk id="59" creationId="{00000000-0000-0000-0000-000000000000}"/>
          </ac:picMkLst>
        </pc:picChg>
        <pc:picChg chg="add del mod">
          <ac:chgData name="Nishitha Nanda" userId="6d1d25f87945e9a1" providerId="LiveId" clId="{5AB7931F-8955-4380-9A16-8E1831D434B6}" dt="2021-07-17T17:19:43.700" v="758" actId="478"/>
          <ac:picMkLst>
            <pc:docMk/>
            <pc:sldMk cId="0" sldId="294"/>
            <ac:picMk id="60" creationId="{7D16ED81-AE25-4654-97EE-3486348EA23A}"/>
          </ac:picMkLst>
        </pc:picChg>
        <pc:picChg chg="add del mod">
          <ac:chgData name="Nishitha Nanda" userId="6d1d25f87945e9a1" providerId="LiveId" clId="{5AB7931F-8955-4380-9A16-8E1831D434B6}" dt="2021-07-18T12:48:24.922" v="1606" actId="478"/>
          <ac:picMkLst>
            <pc:docMk/>
            <pc:sldMk cId="0" sldId="294"/>
            <ac:picMk id="61" creationId="{C9B7684F-19B9-4BBF-B710-0EE10F9C7C06}"/>
          </ac:picMkLst>
        </pc:picChg>
        <pc:picChg chg="add mod">
          <ac:chgData name="Nishitha Nanda" userId="6d1d25f87945e9a1" providerId="LiveId" clId="{5AB7931F-8955-4380-9A16-8E1831D434B6}" dt="2021-07-18T12:50:24.667" v="1627" actId="1076"/>
          <ac:picMkLst>
            <pc:docMk/>
            <pc:sldMk cId="0" sldId="294"/>
            <ac:picMk id="62" creationId="{F215A7A1-4A0B-4892-84B7-F0B3D3465B13}"/>
          </ac:picMkLst>
        </pc:picChg>
        <pc:picChg chg="add del mod">
          <ac:chgData name="Nishitha Nanda" userId="6d1d25f87945e9a1" providerId="LiveId" clId="{5AB7931F-8955-4380-9A16-8E1831D434B6}" dt="2021-07-17T17:19:43.700" v="758" actId="478"/>
          <ac:picMkLst>
            <pc:docMk/>
            <pc:sldMk cId="0" sldId="294"/>
            <ac:picMk id="63" creationId="{1B73F6CA-02FF-4745-BDF1-AEB3E84FFE34}"/>
          </ac:picMkLst>
        </pc:picChg>
        <pc:picChg chg="add del mod">
          <ac:chgData name="Nishitha Nanda" userId="6d1d25f87945e9a1" providerId="LiveId" clId="{5AB7931F-8955-4380-9A16-8E1831D434B6}" dt="2021-07-17T17:19:43.700" v="758" actId="478"/>
          <ac:picMkLst>
            <pc:docMk/>
            <pc:sldMk cId="0" sldId="294"/>
            <ac:picMk id="64" creationId="{1C23F104-36E9-4538-B705-882F8DB3D805}"/>
          </ac:picMkLst>
        </pc:picChg>
        <pc:picChg chg="add del mod">
          <ac:chgData name="Nishitha Nanda" userId="6d1d25f87945e9a1" providerId="LiveId" clId="{5AB7931F-8955-4380-9A16-8E1831D434B6}" dt="2021-07-17T17:21:55.616" v="766" actId="478"/>
          <ac:picMkLst>
            <pc:docMk/>
            <pc:sldMk cId="0" sldId="294"/>
            <ac:picMk id="65" creationId="{7878228E-136F-41DE-8C30-46EB15D29E2E}"/>
          </ac:picMkLst>
        </pc:picChg>
        <pc:picChg chg="add del mod">
          <ac:chgData name="Nishitha Nanda" userId="6d1d25f87945e9a1" providerId="LiveId" clId="{5AB7931F-8955-4380-9A16-8E1831D434B6}" dt="2021-07-17T17:26:45.526" v="787"/>
          <ac:picMkLst>
            <pc:docMk/>
            <pc:sldMk cId="0" sldId="294"/>
            <ac:picMk id="66" creationId="{6B983166-05A8-489F-B903-5D3C44761607}"/>
          </ac:picMkLst>
        </pc:picChg>
        <pc:picChg chg="add mod">
          <ac:chgData name="Nishitha Nanda" userId="6d1d25f87945e9a1" providerId="LiveId" clId="{5AB7931F-8955-4380-9A16-8E1831D434B6}" dt="2021-07-17T17:26:58.785" v="790" actId="571"/>
          <ac:picMkLst>
            <pc:docMk/>
            <pc:sldMk cId="0" sldId="294"/>
            <ac:picMk id="67" creationId="{E41479B7-FCDB-4F9C-8B57-DD9F1C2CF18C}"/>
          </ac:picMkLst>
        </pc:picChg>
        <pc:picChg chg="add del mod">
          <ac:chgData name="Nishitha Nanda" userId="6d1d25f87945e9a1" providerId="LiveId" clId="{5AB7931F-8955-4380-9A16-8E1831D434B6}" dt="2021-07-17T17:33:17.968" v="854" actId="478"/>
          <ac:picMkLst>
            <pc:docMk/>
            <pc:sldMk cId="0" sldId="294"/>
            <ac:picMk id="68" creationId="{D193D813-9FB9-4F52-B07F-0E45F18A52CD}"/>
          </ac:picMkLst>
        </pc:picChg>
        <pc:picChg chg="add del mod">
          <ac:chgData name="Nishitha Nanda" userId="6d1d25f87945e9a1" providerId="LiveId" clId="{5AB7931F-8955-4380-9A16-8E1831D434B6}" dt="2021-07-17T17:33:16.076" v="853" actId="478"/>
          <ac:picMkLst>
            <pc:docMk/>
            <pc:sldMk cId="0" sldId="294"/>
            <ac:picMk id="69" creationId="{2FAF3880-0CE5-4B82-B656-12E76730E7E7}"/>
          </ac:picMkLst>
        </pc:picChg>
        <pc:picChg chg="add del mod">
          <ac:chgData name="Nishitha Nanda" userId="6d1d25f87945e9a1" providerId="LiveId" clId="{5AB7931F-8955-4380-9A16-8E1831D434B6}" dt="2021-07-17T17:33:08.665" v="849" actId="478"/>
          <ac:picMkLst>
            <pc:docMk/>
            <pc:sldMk cId="0" sldId="294"/>
            <ac:picMk id="70" creationId="{E7F5CDC3-D022-42CE-9836-1964D00572B9}"/>
          </ac:picMkLst>
        </pc:picChg>
        <pc:picChg chg="add del mod">
          <ac:chgData name="Nishitha Nanda" userId="6d1d25f87945e9a1" providerId="LiveId" clId="{5AB7931F-8955-4380-9A16-8E1831D434B6}" dt="2021-07-17T17:33:10.521" v="850" actId="478"/>
          <ac:picMkLst>
            <pc:docMk/>
            <pc:sldMk cId="0" sldId="294"/>
            <ac:picMk id="71" creationId="{E4AEE48E-E1D1-4082-9C92-29AC1FBD7128}"/>
          </ac:picMkLst>
        </pc:picChg>
        <pc:picChg chg="add del mod">
          <ac:chgData name="Nishitha Nanda" userId="6d1d25f87945e9a1" providerId="LiveId" clId="{5AB7931F-8955-4380-9A16-8E1831D434B6}" dt="2021-07-17T17:33:12.202" v="851" actId="478"/>
          <ac:picMkLst>
            <pc:docMk/>
            <pc:sldMk cId="0" sldId="294"/>
            <ac:picMk id="72" creationId="{1CCFE933-1E73-4631-BCE1-0EC5146321B4}"/>
          </ac:picMkLst>
        </pc:picChg>
        <pc:picChg chg="add del mod">
          <ac:chgData name="Nishitha Nanda" userId="6d1d25f87945e9a1" providerId="LiveId" clId="{5AB7931F-8955-4380-9A16-8E1831D434B6}" dt="2021-07-17T17:33:14.072" v="852" actId="478"/>
          <ac:picMkLst>
            <pc:docMk/>
            <pc:sldMk cId="0" sldId="294"/>
            <ac:picMk id="73" creationId="{1844CFBC-7612-4B8A-961C-207C7319CEBA}"/>
          </ac:picMkLst>
        </pc:picChg>
      </pc:sldChg>
      <pc:sldChg chg="addSp delSp modSp mod ord delAnim modAnim">
        <pc:chgData name="Nishitha Nanda" userId="6d1d25f87945e9a1" providerId="LiveId" clId="{5AB7931F-8955-4380-9A16-8E1831D434B6}" dt="2021-07-18T13:59:19.788" v="2171" actId="20577"/>
        <pc:sldMkLst>
          <pc:docMk/>
          <pc:sldMk cId="0" sldId="295"/>
        </pc:sldMkLst>
        <pc:spChg chg="add mod">
          <ac:chgData name="Nishitha Nanda" userId="6d1d25f87945e9a1" providerId="LiveId" clId="{5AB7931F-8955-4380-9A16-8E1831D434B6}" dt="2021-07-18T13:59:19.788" v="2171" actId="20577"/>
          <ac:spMkLst>
            <pc:docMk/>
            <pc:sldMk cId="0" sldId="295"/>
            <ac:spMk id="2" creationId="{1BEABA2C-6037-416F-989B-76357E293FB1}"/>
          </ac:spMkLst>
        </pc:spChg>
        <pc:spChg chg="add mod">
          <ac:chgData name="Nishitha Nanda" userId="6d1d25f87945e9a1" providerId="LiveId" clId="{5AB7931F-8955-4380-9A16-8E1831D434B6}" dt="2021-07-17T18:02:41.911" v="1209" actId="1076"/>
          <ac:spMkLst>
            <pc:docMk/>
            <pc:sldMk cId="0" sldId="295"/>
            <ac:spMk id="3" creationId="{0CC208C8-80BE-428E-9E33-491418906A4C}"/>
          </ac:spMkLst>
        </pc:spChg>
        <pc:spChg chg="add mod ord">
          <ac:chgData name="Nishitha Nanda" userId="6d1d25f87945e9a1" providerId="LiveId" clId="{5AB7931F-8955-4380-9A16-8E1831D434B6}" dt="2021-07-17T17:58:22.824" v="1159" actId="1076"/>
          <ac:spMkLst>
            <pc:docMk/>
            <pc:sldMk cId="0" sldId="295"/>
            <ac:spMk id="4" creationId="{A839649B-3C4C-4F56-B711-591F903EAB2D}"/>
          </ac:spMkLst>
        </pc:spChg>
        <pc:spChg chg="add mod">
          <ac:chgData name="Nishitha Nanda" userId="6d1d25f87945e9a1" providerId="LiveId" clId="{5AB7931F-8955-4380-9A16-8E1831D434B6}" dt="2021-07-17T17:52:14.843" v="1044" actId="20577"/>
          <ac:spMkLst>
            <pc:docMk/>
            <pc:sldMk cId="0" sldId="295"/>
            <ac:spMk id="5" creationId="{F85B1316-A6A7-45C2-AF8E-CC74E1ABCA25}"/>
          </ac:spMkLst>
        </pc:spChg>
        <pc:spChg chg="add mod">
          <ac:chgData name="Nishitha Nanda" userId="6d1d25f87945e9a1" providerId="LiveId" clId="{5AB7931F-8955-4380-9A16-8E1831D434B6}" dt="2021-07-17T17:52:52.867" v="1091" actId="20577"/>
          <ac:spMkLst>
            <pc:docMk/>
            <pc:sldMk cId="0" sldId="295"/>
            <ac:spMk id="6" creationId="{025D18D2-EC79-4DE7-B897-CBF8EF858E7F}"/>
          </ac:spMkLst>
        </pc:spChg>
        <pc:spChg chg="add mod">
          <ac:chgData name="Nishitha Nanda" userId="6d1d25f87945e9a1" providerId="LiveId" clId="{5AB7931F-8955-4380-9A16-8E1831D434B6}" dt="2021-07-17T17:52:48.599" v="1089" actId="20577"/>
          <ac:spMkLst>
            <pc:docMk/>
            <pc:sldMk cId="0" sldId="295"/>
            <ac:spMk id="7" creationId="{C0ED91D3-0EF4-4356-8D4A-C6E64FF1DEE8}"/>
          </ac:spMkLst>
        </pc:spChg>
        <pc:spChg chg="add mod">
          <ac:chgData name="Nishitha Nanda" userId="6d1d25f87945e9a1" providerId="LiveId" clId="{5AB7931F-8955-4380-9A16-8E1831D434B6}" dt="2021-07-17T17:53:15.573" v="1115" actId="20577"/>
          <ac:spMkLst>
            <pc:docMk/>
            <pc:sldMk cId="0" sldId="295"/>
            <ac:spMk id="8" creationId="{07A2F5AB-ED85-4793-B3AA-E0790F52C06B}"/>
          </ac:spMkLst>
        </pc:spChg>
        <pc:spChg chg="add mod">
          <ac:chgData name="Nishitha Nanda" userId="6d1d25f87945e9a1" providerId="LiveId" clId="{5AB7931F-8955-4380-9A16-8E1831D434B6}" dt="2021-07-17T18:03:30.852" v="1213" actId="1076"/>
          <ac:spMkLst>
            <pc:docMk/>
            <pc:sldMk cId="0" sldId="295"/>
            <ac:spMk id="10" creationId="{9E3CEAF9-9B07-4D7E-B8FA-09BE6710D8A1}"/>
          </ac:spMkLst>
        </pc:spChg>
        <pc:spChg chg="add mod">
          <ac:chgData name="Nishitha Nanda" userId="6d1d25f87945e9a1" providerId="LiveId" clId="{5AB7931F-8955-4380-9A16-8E1831D434B6}" dt="2021-07-17T18:00:54.412" v="1189" actId="1076"/>
          <ac:spMkLst>
            <pc:docMk/>
            <pc:sldMk cId="0" sldId="295"/>
            <ac:spMk id="11" creationId="{6EF66ADD-CF21-438D-A72B-E46B08095072}"/>
          </ac:spMkLst>
        </pc:spChg>
        <pc:spChg chg="add mod">
          <ac:chgData name="Nishitha Nanda" userId="6d1d25f87945e9a1" providerId="LiveId" clId="{5AB7931F-8955-4380-9A16-8E1831D434B6}" dt="2021-07-17T18:01:17.713" v="1194" actId="20577"/>
          <ac:spMkLst>
            <pc:docMk/>
            <pc:sldMk cId="0" sldId="295"/>
            <ac:spMk id="12" creationId="{0E7766A3-3234-4D38-A6BC-B839E9861B60}"/>
          </ac:spMkLst>
        </pc:spChg>
        <pc:spChg chg="add mod">
          <ac:chgData name="Nishitha Nanda" userId="6d1d25f87945e9a1" providerId="LiveId" clId="{5AB7931F-8955-4380-9A16-8E1831D434B6}" dt="2021-07-17T18:01:36.657" v="1198" actId="1076"/>
          <ac:spMkLst>
            <pc:docMk/>
            <pc:sldMk cId="0" sldId="295"/>
            <ac:spMk id="13" creationId="{20412FA4-278A-4C54-A7F3-F05417873DDD}"/>
          </ac:spMkLst>
        </pc:spChg>
        <pc:spChg chg="add mod">
          <ac:chgData name="Nishitha Nanda" userId="6d1d25f87945e9a1" providerId="LiveId" clId="{5AB7931F-8955-4380-9A16-8E1831D434B6}" dt="2021-07-17T18:01:28.084" v="1196" actId="1076"/>
          <ac:spMkLst>
            <pc:docMk/>
            <pc:sldMk cId="0" sldId="295"/>
            <ac:spMk id="14" creationId="{5DFB0089-806A-4667-A588-7889EA366083}"/>
          </ac:spMkLst>
        </pc:spChg>
        <pc:spChg chg="add mod">
          <ac:chgData name="Nishitha Nanda" userId="6d1d25f87945e9a1" providerId="LiveId" clId="{5AB7931F-8955-4380-9A16-8E1831D434B6}" dt="2021-07-17T18:01:45.947" v="1200" actId="1076"/>
          <ac:spMkLst>
            <pc:docMk/>
            <pc:sldMk cId="0" sldId="295"/>
            <ac:spMk id="15" creationId="{9FE46E5B-F3F0-4AC5-890C-817191C66399}"/>
          </ac:spMkLst>
        </pc:spChg>
        <pc:spChg chg="add mod">
          <ac:chgData name="Nishitha Nanda" userId="6d1d25f87945e9a1" providerId="LiveId" clId="{5AB7931F-8955-4380-9A16-8E1831D434B6}" dt="2021-07-17T18:01:53.971" v="1203" actId="1076"/>
          <ac:spMkLst>
            <pc:docMk/>
            <pc:sldMk cId="0" sldId="295"/>
            <ac:spMk id="16" creationId="{908FC36E-AD89-4A01-AD74-159AF1DBA0BB}"/>
          </ac:spMkLst>
        </pc:spChg>
        <pc:spChg chg="add mod">
          <ac:chgData name="Nishitha Nanda" userId="6d1d25f87945e9a1" providerId="LiveId" clId="{5AB7931F-8955-4380-9A16-8E1831D434B6}" dt="2021-07-17T18:02:21.761" v="1205" actId="1076"/>
          <ac:spMkLst>
            <pc:docMk/>
            <pc:sldMk cId="0" sldId="295"/>
            <ac:spMk id="17" creationId="{BA5A9DC1-06A5-45C3-8207-014FDD1644CD}"/>
          </ac:spMkLst>
        </pc:spChg>
        <pc:spChg chg="add mod">
          <ac:chgData name="Nishitha Nanda" userId="6d1d25f87945e9a1" providerId="LiveId" clId="{5AB7931F-8955-4380-9A16-8E1831D434B6}" dt="2021-07-17T18:02:29.874" v="1208" actId="1076"/>
          <ac:spMkLst>
            <pc:docMk/>
            <pc:sldMk cId="0" sldId="295"/>
            <ac:spMk id="18" creationId="{1B714019-6C81-4AA2-9E18-83564E61945C}"/>
          </ac:spMkLst>
        </pc:spChg>
        <pc:spChg chg="add del mod">
          <ac:chgData name="Nishitha Nanda" userId="6d1d25f87945e9a1" providerId="LiveId" clId="{5AB7931F-8955-4380-9A16-8E1831D434B6}" dt="2021-07-17T18:11:26.725" v="1246" actId="478"/>
          <ac:spMkLst>
            <pc:docMk/>
            <pc:sldMk cId="0" sldId="295"/>
            <ac:spMk id="20" creationId="{9C220AE0-E7A2-48A5-973A-724658505EAE}"/>
          </ac:spMkLst>
        </pc:spChg>
        <pc:spChg chg="add del mod">
          <ac:chgData name="Nishitha Nanda" userId="6d1d25f87945e9a1" providerId="LiveId" clId="{5AB7931F-8955-4380-9A16-8E1831D434B6}" dt="2021-07-17T18:11:30.005" v="1247" actId="478"/>
          <ac:spMkLst>
            <pc:docMk/>
            <pc:sldMk cId="0" sldId="295"/>
            <ac:spMk id="31" creationId="{D4B0D2E0-63CA-40B4-8C8F-5F7EB9A01032}"/>
          </ac:spMkLst>
        </pc:spChg>
        <pc:spChg chg="add del mod">
          <ac:chgData name="Nishitha Nanda" userId="6d1d25f87945e9a1" providerId="LiveId" clId="{5AB7931F-8955-4380-9A16-8E1831D434B6}" dt="2021-07-17T18:11:32.380" v="1248" actId="478"/>
          <ac:spMkLst>
            <pc:docMk/>
            <pc:sldMk cId="0" sldId="295"/>
            <ac:spMk id="32" creationId="{90EED262-3629-4DF6-A333-76281743F9D5}"/>
          </ac:spMkLst>
        </pc:spChg>
        <pc:spChg chg="add del mod">
          <ac:chgData name="Nishitha Nanda" userId="6d1d25f87945e9a1" providerId="LiveId" clId="{5AB7931F-8955-4380-9A16-8E1831D434B6}" dt="2021-07-17T18:11:37.304" v="1249" actId="478"/>
          <ac:spMkLst>
            <pc:docMk/>
            <pc:sldMk cId="0" sldId="295"/>
            <ac:spMk id="33" creationId="{A753E9CB-44FC-4BF8-90CD-B4EB86F6C5FB}"/>
          </ac:spMkLst>
        </pc:spChg>
        <pc:spChg chg="add del mod">
          <ac:chgData name="Nishitha Nanda" userId="6d1d25f87945e9a1" providerId="LiveId" clId="{5AB7931F-8955-4380-9A16-8E1831D434B6}" dt="2021-07-17T18:11:39.663" v="1250" actId="478"/>
          <ac:spMkLst>
            <pc:docMk/>
            <pc:sldMk cId="0" sldId="295"/>
            <ac:spMk id="34" creationId="{4D34C54C-D98C-4126-9B56-494EFC2F8915}"/>
          </ac:spMkLst>
        </pc:spChg>
        <pc:spChg chg="add mod">
          <ac:chgData name="Nishitha Nanda" userId="6d1d25f87945e9a1" providerId="LiveId" clId="{5AB7931F-8955-4380-9A16-8E1831D434B6}" dt="2021-07-17T18:12:16.202" v="1253" actId="571"/>
          <ac:spMkLst>
            <pc:docMk/>
            <pc:sldMk cId="0" sldId="295"/>
            <ac:spMk id="36" creationId="{A18F7077-B2BB-42FD-89E3-E95CC558650F}"/>
          </ac:spMkLst>
        </pc:spChg>
        <pc:spChg chg="add mod">
          <ac:chgData name="Nishitha Nanda" userId="6d1d25f87945e9a1" providerId="LiveId" clId="{5AB7931F-8955-4380-9A16-8E1831D434B6}" dt="2021-07-17T18:39:40.578" v="1600"/>
          <ac:spMkLst>
            <pc:docMk/>
            <pc:sldMk cId="0" sldId="295"/>
            <ac:spMk id="37" creationId="{49ACE9C3-B366-41A7-9D7D-7216EFEDB4E9}"/>
          </ac:spMkLst>
        </pc:spChg>
        <pc:spChg chg="add del mod">
          <ac:chgData name="Nishitha Nanda" userId="6d1d25f87945e9a1" providerId="LiveId" clId="{5AB7931F-8955-4380-9A16-8E1831D434B6}" dt="2021-07-17T18:39:50.554" v="1602" actId="478"/>
          <ac:spMkLst>
            <pc:docMk/>
            <pc:sldMk cId="0" sldId="295"/>
            <ac:spMk id="38" creationId="{D54BD787-042C-4677-A746-B5B41E480DAF}"/>
          </ac:spMkLst>
        </pc:spChg>
        <pc:picChg chg="add mod modCrop">
          <ac:chgData name="Nishitha Nanda" userId="6d1d25f87945e9a1" providerId="LiveId" clId="{5AB7931F-8955-4380-9A16-8E1831D434B6}" dt="2021-07-17T17:58:18.984" v="1158" actId="1076"/>
          <ac:picMkLst>
            <pc:docMk/>
            <pc:sldMk cId="0" sldId="295"/>
            <ac:picMk id="19" creationId="{3E3FBE51-CFFC-4090-9541-1C9953649FFD}"/>
          </ac:picMkLst>
        </pc:picChg>
        <pc:picChg chg="add mod ord">
          <ac:chgData name="Nishitha Nanda" userId="6d1d25f87945e9a1" providerId="LiveId" clId="{5AB7931F-8955-4380-9A16-8E1831D434B6}" dt="2021-07-17T18:10:52.782" v="1243" actId="1076"/>
          <ac:picMkLst>
            <pc:docMk/>
            <pc:sldMk cId="0" sldId="295"/>
            <ac:picMk id="21" creationId="{39EEE438-03B5-479D-AA94-999F9A25EEBB}"/>
          </ac:picMkLst>
        </pc:picChg>
        <pc:picChg chg="add mod ord">
          <ac:chgData name="Nishitha Nanda" userId="6d1d25f87945e9a1" providerId="LiveId" clId="{5AB7931F-8955-4380-9A16-8E1831D434B6}" dt="2021-07-17T18:00:44.189" v="1188" actId="167"/>
          <ac:picMkLst>
            <pc:docMk/>
            <pc:sldMk cId="0" sldId="295"/>
            <ac:picMk id="22" creationId="{587251D0-0101-4D83-9861-985DB4F69AAD}"/>
          </ac:picMkLst>
        </pc:picChg>
        <pc:picChg chg="add mod ord">
          <ac:chgData name="Nishitha Nanda" userId="6d1d25f87945e9a1" providerId="LiveId" clId="{5AB7931F-8955-4380-9A16-8E1831D434B6}" dt="2021-07-17T18:01:05.899" v="1191" actId="167"/>
          <ac:picMkLst>
            <pc:docMk/>
            <pc:sldMk cId="0" sldId="295"/>
            <ac:picMk id="23" creationId="{CB1914B3-0006-449A-8AF0-5F7ED31A8D5C}"/>
          </ac:picMkLst>
        </pc:picChg>
        <pc:picChg chg="add mod ord">
          <ac:chgData name="Nishitha Nanda" userId="6d1d25f87945e9a1" providerId="LiveId" clId="{5AB7931F-8955-4380-9A16-8E1831D434B6}" dt="2021-07-17T18:01:22.844" v="1195" actId="167"/>
          <ac:picMkLst>
            <pc:docMk/>
            <pc:sldMk cId="0" sldId="295"/>
            <ac:picMk id="24" creationId="{1A5ED6E5-6B7C-4946-B8E4-CC86007A6FDA}"/>
          </ac:picMkLst>
        </pc:picChg>
        <pc:picChg chg="add mod ord">
          <ac:chgData name="Nishitha Nanda" userId="6d1d25f87945e9a1" providerId="LiveId" clId="{5AB7931F-8955-4380-9A16-8E1831D434B6}" dt="2021-07-17T18:01:32.424" v="1197" actId="167"/>
          <ac:picMkLst>
            <pc:docMk/>
            <pc:sldMk cId="0" sldId="295"/>
            <ac:picMk id="25" creationId="{244EBF25-C290-47D8-A28D-471C21746CCB}"/>
          </ac:picMkLst>
        </pc:picChg>
        <pc:picChg chg="add mod ord">
          <ac:chgData name="Nishitha Nanda" userId="6d1d25f87945e9a1" providerId="LiveId" clId="{5AB7931F-8955-4380-9A16-8E1831D434B6}" dt="2021-07-17T18:01:41.975" v="1199" actId="167"/>
          <ac:picMkLst>
            <pc:docMk/>
            <pc:sldMk cId="0" sldId="295"/>
            <ac:picMk id="26" creationId="{9C041241-9D7B-4654-AF03-E8A16F2E630B}"/>
          </ac:picMkLst>
        </pc:picChg>
        <pc:picChg chg="add mod ord">
          <ac:chgData name="Nishitha Nanda" userId="6d1d25f87945e9a1" providerId="LiveId" clId="{5AB7931F-8955-4380-9A16-8E1831D434B6}" dt="2021-07-17T18:01:58.714" v="1204" actId="167"/>
          <ac:picMkLst>
            <pc:docMk/>
            <pc:sldMk cId="0" sldId="295"/>
            <ac:picMk id="27" creationId="{558BFDF0-695C-4961-92E1-7AE9E9867AF8}"/>
          </ac:picMkLst>
        </pc:picChg>
        <pc:picChg chg="add mod ord">
          <ac:chgData name="Nishitha Nanda" userId="6d1d25f87945e9a1" providerId="LiveId" clId="{5AB7931F-8955-4380-9A16-8E1831D434B6}" dt="2021-07-17T18:02:25.843" v="1207" actId="167"/>
          <ac:picMkLst>
            <pc:docMk/>
            <pc:sldMk cId="0" sldId="295"/>
            <ac:picMk id="28" creationId="{9A2FCCFF-6098-4D95-8E27-F6CE933B5D68}"/>
          </ac:picMkLst>
        </pc:picChg>
        <pc:picChg chg="add mod ord">
          <ac:chgData name="Nishitha Nanda" userId="6d1d25f87945e9a1" providerId="LiveId" clId="{5AB7931F-8955-4380-9A16-8E1831D434B6}" dt="2021-07-17T18:01:50.128" v="1201" actId="167"/>
          <ac:picMkLst>
            <pc:docMk/>
            <pc:sldMk cId="0" sldId="295"/>
            <ac:picMk id="29" creationId="{436D4F89-4EEA-46C9-ADD4-B04A2013BF4F}"/>
          </ac:picMkLst>
        </pc:picChg>
        <pc:picChg chg="add mod">
          <ac:chgData name="Nishitha Nanda" userId="6d1d25f87945e9a1" providerId="LiveId" clId="{5AB7931F-8955-4380-9A16-8E1831D434B6}" dt="2021-07-17T18:12:16.202" v="1253" actId="571"/>
          <ac:picMkLst>
            <pc:docMk/>
            <pc:sldMk cId="0" sldId="295"/>
            <ac:picMk id="35" creationId="{D1DB2BFD-0B34-4073-BA18-8CFB213EA2B5}"/>
          </ac:picMkLst>
        </pc:picChg>
        <pc:picChg chg="mod">
          <ac:chgData name="Nishitha Nanda" userId="6d1d25f87945e9a1" providerId="LiveId" clId="{5AB7931F-8955-4380-9A16-8E1831D434B6}" dt="2021-07-17T18:18:53.967" v="1313" actId="1076"/>
          <ac:picMkLst>
            <pc:docMk/>
            <pc:sldMk cId="0" sldId="295"/>
            <ac:picMk id="59" creationId="{00000000-0000-0000-0000-000000000000}"/>
          </ac:picMkLst>
        </pc:picChg>
      </pc:sldChg>
      <pc:sldChg chg="addSp delSp modSp add del mod">
        <pc:chgData name="Nishitha Nanda" userId="6d1d25f87945e9a1" providerId="LiveId" clId="{5AB7931F-8955-4380-9A16-8E1831D434B6}" dt="2021-07-17T18:18:14.048" v="1304" actId="47"/>
        <pc:sldMkLst>
          <pc:docMk/>
          <pc:sldMk cId="2483235923" sldId="296"/>
        </pc:sldMkLst>
        <pc:spChg chg="add mod">
          <ac:chgData name="Nishitha Nanda" userId="6d1d25f87945e9a1" providerId="LiveId" clId="{5AB7931F-8955-4380-9A16-8E1831D434B6}" dt="2021-07-17T04:51:05.524" v="287" actId="20577"/>
          <ac:spMkLst>
            <pc:docMk/>
            <pc:sldMk cId="2483235923" sldId="296"/>
            <ac:spMk id="3" creationId="{679B69C7-9ECC-4622-9835-658E70EE7A64}"/>
          </ac:spMkLst>
        </pc:spChg>
        <pc:spChg chg="add mod">
          <ac:chgData name="Nishitha Nanda" userId="6d1d25f87945e9a1" providerId="LiveId" clId="{5AB7931F-8955-4380-9A16-8E1831D434B6}" dt="2021-07-17T18:18:06.618" v="1303" actId="20577"/>
          <ac:spMkLst>
            <pc:docMk/>
            <pc:sldMk cId="2483235923" sldId="296"/>
            <ac:spMk id="3" creationId="{A7E01215-2762-43F1-8CEC-237048416B5E}"/>
          </ac:spMkLst>
        </pc:spChg>
        <pc:spChg chg="add mod">
          <ac:chgData name="Nishitha Nanda" userId="6d1d25f87945e9a1" providerId="LiveId" clId="{5AB7931F-8955-4380-9A16-8E1831D434B6}" dt="2021-07-17T04:51:09.295" v="291" actId="20577"/>
          <ac:spMkLst>
            <pc:docMk/>
            <pc:sldMk cId="2483235923" sldId="296"/>
            <ac:spMk id="5" creationId="{067716D4-14F5-498A-AB7F-3C2E7E6D9332}"/>
          </ac:spMkLst>
        </pc:spChg>
        <pc:spChg chg="add mod">
          <ac:chgData name="Nishitha Nanda" userId="6d1d25f87945e9a1" providerId="LiveId" clId="{5AB7931F-8955-4380-9A16-8E1831D434B6}" dt="2021-07-17T04:51:14.150" v="295" actId="20577"/>
          <ac:spMkLst>
            <pc:docMk/>
            <pc:sldMk cId="2483235923" sldId="296"/>
            <ac:spMk id="6" creationId="{81CE16B4-6C4B-49F0-A584-0F1DB0082E36}"/>
          </ac:spMkLst>
        </pc:spChg>
        <pc:spChg chg="add mod">
          <ac:chgData name="Nishitha Nanda" userId="6d1d25f87945e9a1" providerId="LiveId" clId="{5AB7931F-8955-4380-9A16-8E1831D434B6}" dt="2021-07-17T04:51:41.763" v="303" actId="20577"/>
          <ac:spMkLst>
            <pc:docMk/>
            <pc:sldMk cId="2483235923" sldId="296"/>
            <ac:spMk id="7" creationId="{D5C259AC-4669-4356-8DB7-EB5195D96B34}"/>
          </ac:spMkLst>
        </pc:spChg>
        <pc:spChg chg="add del mod">
          <ac:chgData name="Nishitha Nanda" userId="6d1d25f87945e9a1" providerId="LiveId" clId="{5AB7931F-8955-4380-9A16-8E1831D434B6}" dt="2021-07-17T04:36:02.068" v="124" actId="478"/>
          <ac:spMkLst>
            <pc:docMk/>
            <pc:sldMk cId="2483235923" sldId="296"/>
            <ac:spMk id="8" creationId="{029B3D3C-EC50-4ED6-886C-D78EBCD87A77}"/>
          </ac:spMkLst>
        </pc:spChg>
        <pc:spChg chg="add del mod">
          <ac:chgData name="Nishitha Nanda" userId="6d1d25f87945e9a1" providerId="LiveId" clId="{5AB7931F-8955-4380-9A16-8E1831D434B6}" dt="2021-07-17T04:36:04.900" v="125" actId="478"/>
          <ac:spMkLst>
            <pc:docMk/>
            <pc:sldMk cId="2483235923" sldId="296"/>
            <ac:spMk id="9" creationId="{439D025C-0995-400F-9C67-B2AAD11E1BB9}"/>
          </ac:spMkLst>
        </pc:spChg>
        <pc:spChg chg="add del mod">
          <ac:chgData name="Nishitha Nanda" userId="6d1d25f87945e9a1" providerId="LiveId" clId="{5AB7931F-8955-4380-9A16-8E1831D434B6}" dt="2021-07-17T04:36:30.259" v="129" actId="478"/>
          <ac:spMkLst>
            <pc:docMk/>
            <pc:sldMk cId="2483235923" sldId="296"/>
            <ac:spMk id="10" creationId="{E6A8284D-5808-4DEC-9318-D6879784F085}"/>
          </ac:spMkLst>
        </pc:spChg>
        <pc:spChg chg="add del mod">
          <ac:chgData name="Nishitha Nanda" userId="6d1d25f87945e9a1" providerId="LiveId" clId="{5AB7931F-8955-4380-9A16-8E1831D434B6}" dt="2021-07-17T04:36:33.405" v="130" actId="478"/>
          <ac:spMkLst>
            <pc:docMk/>
            <pc:sldMk cId="2483235923" sldId="296"/>
            <ac:spMk id="11" creationId="{1288EDCC-BAB6-4FC5-9B52-C168FA2A56A6}"/>
          </ac:spMkLst>
        </pc:spChg>
        <pc:spChg chg="add del mod">
          <ac:chgData name="Nishitha Nanda" userId="6d1d25f87945e9a1" providerId="LiveId" clId="{5AB7931F-8955-4380-9A16-8E1831D434B6}" dt="2021-07-17T04:36:36.422" v="131" actId="478"/>
          <ac:spMkLst>
            <pc:docMk/>
            <pc:sldMk cId="2483235923" sldId="296"/>
            <ac:spMk id="12" creationId="{45158D23-0C2A-4B6C-9B28-BE29B6522B70}"/>
          </ac:spMkLst>
        </pc:spChg>
        <pc:spChg chg="add del mod">
          <ac:chgData name="Nishitha Nanda" userId="6d1d25f87945e9a1" providerId="LiveId" clId="{5AB7931F-8955-4380-9A16-8E1831D434B6}" dt="2021-07-17T04:36:38.796" v="132" actId="478"/>
          <ac:spMkLst>
            <pc:docMk/>
            <pc:sldMk cId="2483235923" sldId="296"/>
            <ac:spMk id="13" creationId="{0E516CC8-24E1-4D6A-B667-862C377FFE79}"/>
          </ac:spMkLst>
        </pc:spChg>
        <pc:spChg chg="add del mod">
          <ac:chgData name="Nishitha Nanda" userId="6d1d25f87945e9a1" providerId="LiveId" clId="{5AB7931F-8955-4380-9A16-8E1831D434B6}" dt="2021-07-17T04:36:41.305" v="133" actId="478"/>
          <ac:spMkLst>
            <pc:docMk/>
            <pc:sldMk cId="2483235923" sldId="296"/>
            <ac:spMk id="14" creationId="{E3DB639D-8F51-4D42-B507-0757EBA4CB5F}"/>
          </ac:spMkLst>
        </pc:spChg>
        <pc:spChg chg="add del mod">
          <ac:chgData name="Nishitha Nanda" userId="6d1d25f87945e9a1" providerId="LiveId" clId="{5AB7931F-8955-4380-9A16-8E1831D434B6}" dt="2021-07-17T04:36:44.087" v="134" actId="478"/>
          <ac:spMkLst>
            <pc:docMk/>
            <pc:sldMk cId="2483235923" sldId="296"/>
            <ac:spMk id="15" creationId="{2A298E14-BAA2-4E0E-8C58-CA4D509825C6}"/>
          </ac:spMkLst>
        </pc:spChg>
        <pc:spChg chg="add mod">
          <ac:chgData name="Nishitha Nanda" userId="6d1d25f87945e9a1" providerId="LiveId" clId="{5AB7931F-8955-4380-9A16-8E1831D434B6}" dt="2021-07-17T04:48:41.433" v="245" actId="1076"/>
          <ac:spMkLst>
            <pc:docMk/>
            <pc:sldMk cId="2483235923" sldId="296"/>
            <ac:spMk id="17" creationId="{6340C2D6-0850-42E4-BC34-E3D5D8708079}"/>
          </ac:spMkLst>
        </pc:spChg>
        <pc:spChg chg="add del mod">
          <ac:chgData name="Nishitha Nanda" userId="6d1d25f87945e9a1" providerId="LiveId" clId="{5AB7931F-8955-4380-9A16-8E1831D434B6}" dt="2021-07-17T04:33:21.061" v="77" actId="478"/>
          <ac:spMkLst>
            <pc:docMk/>
            <pc:sldMk cId="2483235923" sldId="296"/>
            <ac:spMk id="19" creationId="{7EEFFCB2-3F81-4938-8939-6E5B3A3DA045}"/>
          </ac:spMkLst>
        </pc:spChg>
        <pc:spChg chg="add mod">
          <ac:chgData name="Nishitha Nanda" userId="6d1d25f87945e9a1" providerId="LiveId" clId="{5AB7931F-8955-4380-9A16-8E1831D434B6}" dt="2021-07-17T04:50:04.732" v="267" actId="1076"/>
          <ac:spMkLst>
            <pc:docMk/>
            <pc:sldMk cId="2483235923" sldId="296"/>
            <ac:spMk id="20" creationId="{8D9BA911-63E5-4C21-AA6E-06E3A1A4696F}"/>
          </ac:spMkLst>
        </pc:spChg>
        <pc:spChg chg="add mod">
          <ac:chgData name="Nishitha Nanda" userId="6d1d25f87945e9a1" providerId="LiveId" clId="{5AB7931F-8955-4380-9A16-8E1831D434B6}" dt="2021-07-17T04:50:01.917" v="266" actId="1076"/>
          <ac:spMkLst>
            <pc:docMk/>
            <pc:sldMk cId="2483235923" sldId="296"/>
            <ac:spMk id="21" creationId="{6F275DD8-71B5-45E8-94C2-1E3CB3F2420A}"/>
          </ac:spMkLst>
        </pc:spChg>
        <pc:spChg chg="add mod">
          <ac:chgData name="Nishitha Nanda" userId="6d1d25f87945e9a1" providerId="LiveId" clId="{5AB7931F-8955-4380-9A16-8E1831D434B6}" dt="2021-07-17T04:49:59.187" v="265" actId="1076"/>
          <ac:spMkLst>
            <pc:docMk/>
            <pc:sldMk cId="2483235923" sldId="296"/>
            <ac:spMk id="22" creationId="{3ACC8E5D-5B68-4E77-A054-658142978D40}"/>
          </ac:spMkLst>
        </pc:spChg>
        <pc:spChg chg="add mod">
          <ac:chgData name="Nishitha Nanda" userId="6d1d25f87945e9a1" providerId="LiveId" clId="{5AB7931F-8955-4380-9A16-8E1831D434B6}" dt="2021-07-17T04:49:54.503" v="264" actId="1076"/>
          <ac:spMkLst>
            <pc:docMk/>
            <pc:sldMk cId="2483235923" sldId="296"/>
            <ac:spMk id="23" creationId="{150720A0-60A6-43CA-B5EB-EDBB9E24AF1C}"/>
          </ac:spMkLst>
        </pc:spChg>
        <pc:spChg chg="add mod">
          <ac:chgData name="Nishitha Nanda" userId="6d1d25f87945e9a1" providerId="LiveId" clId="{5AB7931F-8955-4380-9A16-8E1831D434B6}" dt="2021-07-17T04:52:41.931" v="342" actId="20577"/>
          <ac:spMkLst>
            <pc:docMk/>
            <pc:sldMk cId="2483235923" sldId="296"/>
            <ac:spMk id="24" creationId="{4D77E89C-8740-4056-BD5F-AC87DB48E562}"/>
          </ac:spMkLst>
        </pc:spChg>
        <pc:spChg chg="add mod">
          <ac:chgData name="Nishitha Nanda" userId="6d1d25f87945e9a1" providerId="LiveId" clId="{5AB7931F-8955-4380-9A16-8E1831D434B6}" dt="2021-07-17T04:52:36.364" v="338" actId="20577"/>
          <ac:spMkLst>
            <pc:docMk/>
            <pc:sldMk cId="2483235923" sldId="296"/>
            <ac:spMk id="25" creationId="{222DB5B5-94F7-4CE9-B0A7-B505F8A91CA4}"/>
          </ac:spMkLst>
        </pc:spChg>
        <pc:spChg chg="add mod">
          <ac:chgData name="Nishitha Nanda" userId="6d1d25f87945e9a1" providerId="LiveId" clId="{5AB7931F-8955-4380-9A16-8E1831D434B6}" dt="2021-07-17T04:52:17.044" v="325" actId="20577"/>
          <ac:spMkLst>
            <pc:docMk/>
            <pc:sldMk cId="2483235923" sldId="296"/>
            <ac:spMk id="26" creationId="{BEEE705B-5FE4-4751-9621-B44FE47A315E}"/>
          </ac:spMkLst>
        </pc:spChg>
        <pc:spChg chg="add mod">
          <ac:chgData name="Nishitha Nanda" userId="6d1d25f87945e9a1" providerId="LiveId" clId="{5AB7931F-8955-4380-9A16-8E1831D434B6}" dt="2021-07-17T04:52:58.133" v="354" actId="20577"/>
          <ac:spMkLst>
            <pc:docMk/>
            <pc:sldMk cId="2483235923" sldId="296"/>
            <ac:spMk id="27" creationId="{65C6AF3A-567D-4B2D-A72E-1A0AA01B4247}"/>
          </ac:spMkLst>
        </pc:spChg>
        <pc:spChg chg="add mod">
          <ac:chgData name="Nishitha Nanda" userId="6d1d25f87945e9a1" providerId="LiveId" clId="{5AB7931F-8955-4380-9A16-8E1831D434B6}" dt="2021-07-17T04:53:22.426" v="363" actId="20577"/>
          <ac:spMkLst>
            <pc:docMk/>
            <pc:sldMk cId="2483235923" sldId="296"/>
            <ac:spMk id="28" creationId="{657BBDC2-B17E-4BB5-9CA5-A49106590CE4}"/>
          </ac:spMkLst>
        </pc:spChg>
        <pc:spChg chg="add mod">
          <ac:chgData name="Nishitha Nanda" userId="6d1d25f87945e9a1" providerId="LiveId" clId="{5AB7931F-8955-4380-9A16-8E1831D434B6}" dt="2021-07-17T04:52:50.492" v="350" actId="20577"/>
          <ac:spMkLst>
            <pc:docMk/>
            <pc:sldMk cId="2483235923" sldId="296"/>
            <ac:spMk id="29" creationId="{B2D64923-AD65-473C-A51D-A5FA5B54E9A0}"/>
          </ac:spMkLst>
        </pc:spChg>
        <pc:spChg chg="add mod">
          <ac:chgData name="Nishitha Nanda" userId="6d1d25f87945e9a1" providerId="LiveId" clId="{5AB7931F-8955-4380-9A16-8E1831D434B6}" dt="2021-07-17T04:48:54.897" v="247" actId="1076"/>
          <ac:spMkLst>
            <pc:docMk/>
            <pc:sldMk cId="2483235923" sldId="296"/>
            <ac:spMk id="30" creationId="{3BACC479-2687-47AF-BB10-81D13C133631}"/>
          </ac:spMkLst>
        </pc:spChg>
        <pc:spChg chg="add mod">
          <ac:chgData name="Nishitha Nanda" userId="6d1d25f87945e9a1" providerId="LiveId" clId="{5AB7931F-8955-4380-9A16-8E1831D434B6}" dt="2021-07-17T04:48:49.642" v="246" actId="1076"/>
          <ac:spMkLst>
            <pc:docMk/>
            <pc:sldMk cId="2483235923" sldId="296"/>
            <ac:spMk id="31" creationId="{7273DC52-DACB-48C9-AA98-6401DB61176A}"/>
          </ac:spMkLst>
        </pc:spChg>
        <pc:spChg chg="add mod">
          <ac:chgData name="Nishitha Nanda" userId="6d1d25f87945e9a1" providerId="LiveId" clId="{5AB7931F-8955-4380-9A16-8E1831D434B6}" dt="2021-07-17T04:48:04.392" v="236" actId="1076"/>
          <ac:spMkLst>
            <pc:docMk/>
            <pc:sldMk cId="2483235923" sldId="296"/>
            <ac:spMk id="32" creationId="{A5672EFD-F7EC-4233-A36B-EED04FBA1AA7}"/>
          </ac:spMkLst>
        </pc:spChg>
        <pc:spChg chg="add mod">
          <ac:chgData name="Nishitha Nanda" userId="6d1d25f87945e9a1" providerId="LiveId" clId="{5AB7931F-8955-4380-9A16-8E1831D434B6}" dt="2021-07-17T04:49:10.254" v="250" actId="1076"/>
          <ac:spMkLst>
            <pc:docMk/>
            <pc:sldMk cId="2483235923" sldId="296"/>
            <ac:spMk id="33" creationId="{F89D2369-CD6E-4569-9FE3-6D26CC7B348F}"/>
          </ac:spMkLst>
        </pc:spChg>
        <pc:spChg chg="add mod">
          <ac:chgData name="Nishitha Nanda" userId="6d1d25f87945e9a1" providerId="LiveId" clId="{5AB7931F-8955-4380-9A16-8E1831D434B6}" dt="2021-07-17T04:48:18.932" v="240" actId="1076"/>
          <ac:spMkLst>
            <pc:docMk/>
            <pc:sldMk cId="2483235923" sldId="296"/>
            <ac:spMk id="34" creationId="{02EC1FF8-52AF-4418-8615-48951FA8856D}"/>
          </ac:spMkLst>
        </pc:spChg>
        <pc:spChg chg="add mod">
          <ac:chgData name="Nishitha Nanda" userId="6d1d25f87945e9a1" providerId="LiveId" clId="{5AB7931F-8955-4380-9A16-8E1831D434B6}" dt="2021-07-17T04:46:56.567" v="216" actId="1076"/>
          <ac:spMkLst>
            <pc:docMk/>
            <pc:sldMk cId="2483235923" sldId="296"/>
            <ac:spMk id="35" creationId="{5650B0D3-24E9-4C15-AE60-F6DBB9895A1B}"/>
          </ac:spMkLst>
        </pc:spChg>
        <pc:spChg chg="add mod">
          <ac:chgData name="Nishitha Nanda" userId="6d1d25f87945e9a1" providerId="LiveId" clId="{5AB7931F-8955-4380-9A16-8E1831D434B6}" dt="2021-07-17T04:47:36.223" v="228" actId="20577"/>
          <ac:spMkLst>
            <pc:docMk/>
            <pc:sldMk cId="2483235923" sldId="296"/>
            <ac:spMk id="36" creationId="{3388D88A-44F4-4ED5-8295-B95B96C44895}"/>
          </ac:spMkLst>
        </pc:spChg>
        <pc:spChg chg="add mod">
          <ac:chgData name="Nishitha Nanda" userId="6d1d25f87945e9a1" providerId="LiveId" clId="{5AB7931F-8955-4380-9A16-8E1831D434B6}" dt="2021-07-17T04:47:48.333" v="231" actId="1076"/>
          <ac:spMkLst>
            <pc:docMk/>
            <pc:sldMk cId="2483235923" sldId="296"/>
            <ac:spMk id="37" creationId="{F5F5B032-203B-4724-9BE8-BFED3E030305}"/>
          </ac:spMkLst>
        </pc:spChg>
        <pc:spChg chg="add mod">
          <ac:chgData name="Nishitha Nanda" userId="6d1d25f87945e9a1" providerId="LiveId" clId="{5AB7931F-8955-4380-9A16-8E1831D434B6}" dt="2021-07-17T04:46:38.470" v="213" actId="1076"/>
          <ac:spMkLst>
            <pc:docMk/>
            <pc:sldMk cId="2483235923" sldId="296"/>
            <ac:spMk id="38" creationId="{CF9B907D-2C7D-4C74-8E4D-87ADD9004FD4}"/>
          </ac:spMkLst>
        </pc:spChg>
        <pc:spChg chg="add mod">
          <ac:chgData name="Nishitha Nanda" userId="6d1d25f87945e9a1" providerId="LiveId" clId="{5AB7931F-8955-4380-9A16-8E1831D434B6}" dt="2021-07-17T04:46:43.768" v="214" actId="1076"/>
          <ac:spMkLst>
            <pc:docMk/>
            <pc:sldMk cId="2483235923" sldId="296"/>
            <ac:spMk id="39" creationId="{66715130-DE1E-4909-9A6C-97B3D7084522}"/>
          </ac:spMkLst>
        </pc:spChg>
        <pc:spChg chg="add mod">
          <ac:chgData name="Nishitha Nanda" userId="6d1d25f87945e9a1" providerId="LiveId" clId="{5AB7931F-8955-4380-9A16-8E1831D434B6}" dt="2021-07-17T04:35:31.546" v="114" actId="571"/>
          <ac:spMkLst>
            <pc:docMk/>
            <pc:sldMk cId="2483235923" sldId="296"/>
            <ac:spMk id="40" creationId="{73E10E92-EAC2-45EC-9D32-C7D4286324E3}"/>
          </ac:spMkLst>
        </pc:spChg>
        <pc:spChg chg="add mod">
          <ac:chgData name="Nishitha Nanda" userId="6d1d25f87945e9a1" providerId="LiveId" clId="{5AB7931F-8955-4380-9A16-8E1831D434B6}" dt="2021-07-17T04:46:09.157" v="207" actId="1076"/>
          <ac:spMkLst>
            <pc:docMk/>
            <pc:sldMk cId="2483235923" sldId="296"/>
            <ac:spMk id="41" creationId="{02359873-F556-40F0-B686-F4D9523DE0B3}"/>
          </ac:spMkLst>
        </pc:spChg>
        <pc:spChg chg="add mod">
          <ac:chgData name="Nishitha Nanda" userId="6d1d25f87945e9a1" providerId="LiveId" clId="{5AB7931F-8955-4380-9A16-8E1831D434B6}" dt="2021-07-17T04:46:48.507" v="215" actId="1076"/>
          <ac:spMkLst>
            <pc:docMk/>
            <pc:sldMk cId="2483235923" sldId="296"/>
            <ac:spMk id="42" creationId="{4C6E4F0B-2392-419A-898D-85853E93D6AC}"/>
          </ac:spMkLst>
        </pc:spChg>
        <pc:spChg chg="add mod">
          <ac:chgData name="Nishitha Nanda" userId="6d1d25f87945e9a1" providerId="LiveId" clId="{5AB7931F-8955-4380-9A16-8E1831D434B6}" dt="2021-07-17T04:51:37.258" v="299" actId="20577"/>
          <ac:spMkLst>
            <pc:docMk/>
            <pc:sldMk cId="2483235923" sldId="296"/>
            <ac:spMk id="43" creationId="{638EC16C-87B2-461E-9632-0C0FA0EBBBE6}"/>
          </ac:spMkLst>
        </pc:spChg>
        <pc:spChg chg="add mod">
          <ac:chgData name="Nishitha Nanda" userId="6d1d25f87945e9a1" providerId="LiveId" clId="{5AB7931F-8955-4380-9A16-8E1831D434B6}" dt="2021-07-17T04:47:31.842" v="226" actId="1076"/>
          <ac:spMkLst>
            <pc:docMk/>
            <pc:sldMk cId="2483235923" sldId="296"/>
            <ac:spMk id="44" creationId="{12821CC8-0B45-4827-ABEE-CD6F18D435AF}"/>
          </ac:spMkLst>
        </pc:spChg>
        <pc:spChg chg="add mod">
          <ac:chgData name="Nishitha Nanda" userId="6d1d25f87945e9a1" providerId="LiveId" clId="{5AB7931F-8955-4380-9A16-8E1831D434B6}" dt="2021-07-17T04:52:14.209" v="323" actId="20577"/>
          <ac:spMkLst>
            <pc:docMk/>
            <pc:sldMk cId="2483235923" sldId="296"/>
            <ac:spMk id="45" creationId="{7FCAF767-07FF-41DF-9441-B1DB0B8D8BF0}"/>
          </ac:spMkLst>
        </pc:spChg>
        <pc:spChg chg="add del mod">
          <ac:chgData name="Nishitha Nanda" userId="6d1d25f87945e9a1" providerId="LiveId" clId="{5AB7931F-8955-4380-9A16-8E1831D434B6}" dt="2021-07-17T04:36:24.588" v="127" actId="478"/>
          <ac:spMkLst>
            <pc:docMk/>
            <pc:sldMk cId="2483235923" sldId="296"/>
            <ac:spMk id="46" creationId="{7EA7319A-C68D-466E-92FB-765FA86827B7}"/>
          </ac:spMkLst>
        </pc:spChg>
        <pc:spChg chg="add del mod">
          <ac:chgData name="Nishitha Nanda" userId="6d1d25f87945e9a1" providerId="LiveId" clId="{5AB7931F-8955-4380-9A16-8E1831D434B6}" dt="2021-07-17T04:36:24.588" v="127" actId="478"/>
          <ac:spMkLst>
            <pc:docMk/>
            <pc:sldMk cId="2483235923" sldId="296"/>
            <ac:spMk id="47" creationId="{E79F5A4D-C5AF-43C3-BE2A-CC6E42A8407D}"/>
          </ac:spMkLst>
        </pc:spChg>
        <pc:spChg chg="add del mod">
          <ac:chgData name="Nishitha Nanda" userId="6d1d25f87945e9a1" providerId="LiveId" clId="{5AB7931F-8955-4380-9A16-8E1831D434B6}" dt="2021-07-17T04:36:24.588" v="127" actId="478"/>
          <ac:spMkLst>
            <pc:docMk/>
            <pc:sldMk cId="2483235923" sldId="296"/>
            <ac:spMk id="48" creationId="{18E09D08-E9C6-481D-8DA8-9E70290B14F3}"/>
          </ac:spMkLst>
        </pc:spChg>
        <pc:spChg chg="add del mod">
          <ac:chgData name="Nishitha Nanda" userId="6d1d25f87945e9a1" providerId="LiveId" clId="{5AB7931F-8955-4380-9A16-8E1831D434B6}" dt="2021-07-17T04:36:24.588" v="127" actId="478"/>
          <ac:spMkLst>
            <pc:docMk/>
            <pc:sldMk cId="2483235923" sldId="296"/>
            <ac:spMk id="49" creationId="{A1A198A4-0554-46F6-BBC8-34F50CE466C6}"/>
          </ac:spMkLst>
        </pc:spChg>
        <pc:spChg chg="add del mod">
          <ac:chgData name="Nishitha Nanda" userId="6d1d25f87945e9a1" providerId="LiveId" clId="{5AB7931F-8955-4380-9A16-8E1831D434B6}" dt="2021-07-17T04:36:24.588" v="127" actId="478"/>
          <ac:spMkLst>
            <pc:docMk/>
            <pc:sldMk cId="2483235923" sldId="296"/>
            <ac:spMk id="50" creationId="{B03E16CC-E1FD-40E3-BBC8-5E3A04EFA82E}"/>
          </ac:spMkLst>
        </pc:spChg>
        <pc:spChg chg="add del mod">
          <ac:chgData name="Nishitha Nanda" userId="6d1d25f87945e9a1" providerId="LiveId" clId="{5AB7931F-8955-4380-9A16-8E1831D434B6}" dt="2021-07-17T04:36:24.588" v="127" actId="478"/>
          <ac:spMkLst>
            <pc:docMk/>
            <pc:sldMk cId="2483235923" sldId="296"/>
            <ac:spMk id="51" creationId="{0F16F30A-3D0A-409D-8A6C-F3AD6AE09462}"/>
          </ac:spMkLst>
        </pc:spChg>
        <pc:spChg chg="add mod">
          <ac:chgData name="Nishitha Nanda" userId="6d1d25f87945e9a1" providerId="LiveId" clId="{5AB7931F-8955-4380-9A16-8E1831D434B6}" dt="2021-07-17T04:47:14.554" v="219" actId="20577"/>
          <ac:spMkLst>
            <pc:docMk/>
            <pc:sldMk cId="2483235923" sldId="296"/>
            <ac:spMk id="52" creationId="{280D802F-C04F-4AD2-B7CF-F1BC24595F3F}"/>
          </ac:spMkLst>
        </pc:spChg>
        <pc:spChg chg="add mod">
          <ac:chgData name="Nishitha Nanda" userId="6d1d25f87945e9a1" providerId="LiveId" clId="{5AB7931F-8955-4380-9A16-8E1831D434B6}" dt="2021-07-17T04:54:32.774" v="375" actId="20577"/>
          <ac:spMkLst>
            <pc:docMk/>
            <pc:sldMk cId="2483235923" sldId="296"/>
            <ac:spMk id="53" creationId="{1C2B91F8-C619-400C-9163-8696D28F3E6B}"/>
          </ac:spMkLst>
        </pc:spChg>
        <pc:spChg chg="add mod">
          <ac:chgData name="Nishitha Nanda" userId="6d1d25f87945e9a1" providerId="LiveId" clId="{5AB7931F-8955-4380-9A16-8E1831D434B6}" dt="2021-07-17T04:38:56.829" v="167" actId="1076"/>
          <ac:spMkLst>
            <pc:docMk/>
            <pc:sldMk cId="2483235923" sldId="296"/>
            <ac:spMk id="54" creationId="{63DA659D-A2AA-4D58-9931-1FA2BB962426}"/>
          </ac:spMkLst>
        </pc:spChg>
        <pc:spChg chg="add mod">
          <ac:chgData name="Nishitha Nanda" userId="6d1d25f87945e9a1" providerId="LiveId" clId="{5AB7931F-8955-4380-9A16-8E1831D434B6}" dt="2021-07-17T04:52:01.720" v="315" actId="20577"/>
          <ac:spMkLst>
            <pc:docMk/>
            <pc:sldMk cId="2483235923" sldId="296"/>
            <ac:spMk id="55" creationId="{50D35991-5BB1-4D3E-B2FB-D7C0F37F9570}"/>
          </ac:spMkLst>
        </pc:spChg>
        <pc:spChg chg="add mod">
          <ac:chgData name="Nishitha Nanda" userId="6d1d25f87945e9a1" providerId="LiveId" clId="{5AB7931F-8955-4380-9A16-8E1831D434B6}" dt="2021-07-17T04:53:10.151" v="358" actId="20577"/>
          <ac:spMkLst>
            <pc:docMk/>
            <pc:sldMk cId="2483235923" sldId="296"/>
            <ac:spMk id="56" creationId="{9D5F136A-D5DB-479D-A7C1-0B37FDB2CE66}"/>
          </ac:spMkLst>
        </pc:spChg>
        <pc:spChg chg="add mod">
          <ac:chgData name="Nishitha Nanda" userId="6d1d25f87945e9a1" providerId="LiveId" clId="{5AB7931F-8955-4380-9A16-8E1831D434B6}" dt="2021-07-17T04:51:47.410" v="307" actId="20577"/>
          <ac:spMkLst>
            <pc:docMk/>
            <pc:sldMk cId="2483235923" sldId="296"/>
            <ac:spMk id="57" creationId="{6F235FC2-1205-4AB7-A311-C9889B4D4064}"/>
          </ac:spMkLst>
        </pc:spChg>
        <pc:spChg chg="add mod">
          <ac:chgData name="Nishitha Nanda" userId="6d1d25f87945e9a1" providerId="LiveId" clId="{5AB7931F-8955-4380-9A16-8E1831D434B6}" dt="2021-07-17T04:47:23.212" v="223" actId="20577"/>
          <ac:spMkLst>
            <pc:docMk/>
            <pc:sldMk cId="2483235923" sldId="296"/>
            <ac:spMk id="58" creationId="{AF76E6E0-5C69-4306-86CF-62870C99DB07}"/>
          </ac:spMkLst>
        </pc:spChg>
        <pc:spChg chg="add mod">
          <ac:chgData name="Nishitha Nanda" userId="6d1d25f87945e9a1" providerId="LiveId" clId="{5AB7931F-8955-4380-9A16-8E1831D434B6}" dt="2021-07-17T04:38:45.495" v="161" actId="1076"/>
          <ac:spMkLst>
            <pc:docMk/>
            <pc:sldMk cId="2483235923" sldId="296"/>
            <ac:spMk id="60" creationId="{415132E4-2131-4965-A9D8-62E131E12EC9}"/>
          </ac:spMkLst>
        </pc:spChg>
        <pc:spChg chg="add mod">
          <ac:chgData name="Nishitha Nanda" userId="6d1d25f87945e9a1" providerId="LiveId" clId="{5AB7931F-8955-4380-9A16-8E1831D434B6}" dt="2021-07-17T04:39:11.711" v="170" actId="1076"/>
          <ac:spMkLst>
            <pc:docMk/>
            <pc:sldMk cId="2483235923" sldId="296"/>
            <ac:spMk id="61" creationId="{721DC3C2-8EF2-4565-B2BC-98416EC804E2}"/>
          </ac:spMkLst>
        </pc:spChg>
        <pc:spChg chg="add mod">
          <ac:chgData name="Nishitha Nanda" userId="6d1d25f87945e9a1" providerId="LiveId" clId="{5AB7931F-8955-4380-9A16-8E1831D434B6}" dt="2021-07-17T04:39:06.726" v="169" actId="1076"/>
          <ac:spMkLst>
            <pc:docMk/>
            <pc:sldMk cId="2483235923" sldId="296"/>
            <ac:spMk id="62" creationId="{A9432001-696C-4D1E-AE28-AD2001FABD48}"/>
          </ac:spMkLst>
        </pc:spChg>
        <pc:spChg chg="add mod">
          <ac:chgData name="Nishitha Nanda" userId="6d1d25f87945e9a1" providerId="LiveId" clId="{5AB7931F-8955-4380-9A16-8E1831D434B6}" dt="2021-07-17T04:53:40.868" v="368" actId="1076"/>
          <ac:spMkLst>
            <pc:docMk/>
            <pc:sldMk cId="2483235923" sldId="296"/>
            <ac:spMk id="63" creationId="{6973639B-3665-4B97-9B3C-DECBF8FA6B27}"/>
          </ac:spMkLst>
        </pc:spChg>
        <pc:spChg chg="add mod">
          <ac:chgData name="Nishitha Nanda" userId="6d1d25f87945e9a1" providerId="LiveId" clId="{5AB7931F-8955-4380-9A16-8E1831D434B6}" dt="2021-07-17T04:53:20.077" v="362" actId="20577"/>
          <ac:spMkLst>
            <pc:docMk/>
            <pc:sldMk cId="2483235923" sldId="296"/>
            <ac:spMk id="64" creationId="{B024DA8D-22EB-4B12-A1ED-5AD056B8E000}"/>
          </ac:spMkLst>
        </pc:spChg>
        <pc:spChg chg="add mod">
          <ac:chgData name="Nishitha Nanda" userId="6d1d25f87945e9a1" providerId="LiveId" clId="{5AB7931F-8955-4380-9A16-8E1831D434B6}" dt="2021-07-17T04:39:36.387" v="178" actId="1076"/>
          <ac:spMkLst>
            <pc:docMk/>
            <pc:sldMk cId="2483235923" sldId="296"/>
            <ac:spMk id="65" creationId="{02A51B63-AE12-4A3A-A4E6-FD3C45860BB7}"/>
          </ac:spMkLst>
        </pc:spChg>
        <pc:spChg chg="add mod">
          <ac:chgData name="Nishitha Nanda" userId="6d1d25f87945e9a1" providerId="LiveId" clId="{5AB7931F-8955-4380-9A16-8E1831D434B6}" dt="2021-07-17T04:39:32.184" v="177" actId="1076"/>
          <ac:spMkLst>
            <pc:docMk/>
            <pc:sldMk cId="2483235923" sldId="296"/>
            <ac:spMk id="66" creationId="{003D659B-D862-46B4-B8CF-AE88D19CC97F}"/>
          </ac:spMkLst>
        </pc:spChg>
        <pc:spChg chg="add mod">
          <ac:chgData name="Nishitha Nanda" userId="6d1d25f87945e9a1" providerId="LiveId" clId="{5AB7931F-8955-4380-9A16-8E1831D434B6}" dt="2021-07-17T04:39:27.630" v="176" actId="1076"/>
          <ac:spMkLst>
            <pc:docMk/>
            <pc:sldMk cId="2483235923" sldId="296"/>
            <ac:spMk id="67" creationId="{BB6EE549-7969-40B4-B433-F3127AA0183C}"/>
          </ac:spMkLst>
        </pc:spChg>
        <pc:spChg chg="add mod">
          <ac:chgData name="Nishitha Nanda" userId="6d1d25f87945e9a1" providerId="LiveId" clId="{5AB7931F-8955-4380-9A16-8E1831D434B6}" dt="2021-07-17T04:52:08.772" v="319" actId="20577"/>
          <ac:spMkLst>
            <pc:docMk/>
            <pc:sldMk cId="2483235923" sldId="296"/>
            <ac:spMk id="68" creationId="{8AAEF964-584A-4F1A-812A-DE433C9148BF}"/>
          </ac:spMkLst>
        </pc:spChg>
        <pc:spChg chg="add mod">
          <ac:chgData name="Nishitha Nanda" userId="6d1d25f87945e9a1" providerId="LiveId" clId="{5AB7931F-8955-4380-9A16-8E1831D434B6}" dt="2021-07-17T04:39:41.965" v="180" actId="1076"/>
          <ac:spMkLst>
            <pc:docMk/>
            <pc:sldMk cId="2483235923" sldId="296"/>
            <ac:spMk id="69" creationId="{5DEC480A-C179-4218-ADBA-3B09F0BE9DD7}"/>
          </ac:spMkLst>
        </pc:spChg>
        <pc:spChg chg="add mod">
          <ac:chgData name="Nishitha Nanda" userId="6d1d25f87945e9a1" providerId="LiveId" clId="{5AB7931F-8955-4380-9A16-8E1831D434B6}" dt="2021-07-17T04:40:03.623" v="183" actId="1076"/>
          <ac:spMkLst>
            <pc:docMk/>
            <pc:sldMk cId="2483235923" sldId="296"/>
            <ac:spMk id="70" creationId="{4343A306-66A7-42A1-BF5A-13A7ED9A27A0}"/>
          </ac:spMkLst>
        </pc:spChg>
        <pc:spChg chg="add mod">
          <ac:chgData name="Nishitha Nanda" userId="6d1d25f87945e9a1" providerId="LiveId" clId="{5AB7931F-8955-4380-9A16-8E1831D434B6}" dt="2021-07-17T04:49:19.188" v="253" actId="1076"/>
          <ac:spMkLst>
            <pc:docMk/>
            <pc:sldMk cId="2483235923" sldId="296"/>
            <ac:spMk id="71" creationId="{E6871E96-FF74-4729-8664-3924857F1002}"/>
          </ac:spMkLst>
        </pc:spChg>
        <pc:spChg chg="add mod">
          <ac:chgData name="Nishitha Nanda" userId="6d1d25f87945e9a1" providerId="LiveId" clId="{5AB7931F-8955-4380-9A16-8E1831D434B6}" dt="2021-07-17T04:44:43.293" v="187" actId="1076"/>
          <ac:spMkLst>
            <pc:docMk/>
            <pc:sldMk cId="2483235923" sldId="296"/>
            <ac:spMk id="72" creationId="{F3D87781-AD4A-44C6-B8B1-C2E6142A2E82}"/>
          </ac:spMkLst>
        </pc:spChg>
        <pc:spChg chg="add mod">
          <ac:chgData name="Nishitha Nanda" userId="6d1d25f87945e9a1" providerId="LiveId" clId="{5AB7931F-8955-4380-9A16-8E1831D434B6}" dt="2021-07-17T04:45:00.490" v="192" actId="1076"/>
          <ac:spMkLst>
            <pc:docMk/>
            <pc:sldMk cId="2483235923" sldId="296"/>
            <ac:spMk id="73" creationId="{9F89D9E4-70A4-4D8A-9DA2-56DEA2429A78}"/>
          </ac:spMkLst>
        </pc:spChg>
        <pc:spChg chg="add mod">
          <ac:chgData name="Nishitha Nanda" userId="6d1d25f87945e9a1" providerId="LiveId" clId="{5AB7931F-8955-4380-9A16-8E1831D434B6}" dt="2021-07-17T04:45:13.987" v="196" actId="1076"/>
          <ac:spMkLst>
            <pc:docMk/>
            <pc:sldMk cId="2483235923" sldId="296"/>
            <ac:spMk id="74" creationId="{5FD4C372-13F4-4E98-8149-4ABA93255944}"/>
          </ac:spMkLst>
        </pc:spChg>
        <pc:spChg chg="add mod">
          <ac:chgData name="Nishitha Nanda" userId="6d1d25f87945e9a1" providerId="LiveId" clId="{5AB7931F-8955-4380-9A16-8E1831D434B6}" dt="2021-07-17T04:45:09.082" v="195" actId="1076"/>
          <ac:spMkLst>
            <pc:docMk/>
            <pc:sldMk cId="2483235923" sldId="296"/>
            <ac:spMk id="75" creationId="{60733D37-A24D-4940-B49B-F1481980693E}"/>
          </ac:spMkLst>
        </pc:spChg>
        <pc:spChg chg="add mod">
          <ac:chgData name="Nishitha Nanda" userId="6d1d25f87945e9a1" providerId="LiveId" clId="{5AB7931F-8955-4380-9A16-8E1831D434B6}" dt="2021-07-17T04:45:22.432" v="198" actId="1076"/>
          <ac:spMkLst>
            <pc:docMk/>
            <pc:sldMk cId="2483235923" sldId="296"/>
            <ac:spMk id="76" creationId="{9F49BF0E-5AD1-44F7-A9F6-4B793EF45F86}"/>
          </ac:spMkLst>
        </pc:spChg>
        <pc:spChg chg="add mod">
          <ac:chgData name="Nishitha Nanda" userId="6d1d25f87945e9a1" providerId="LiveId" clId="{5AB7931F-8955-4380-9A16-8E1831D434B6}" dt="2021-07-17T04:49:15.019" v="252" actId="14100"/>
          <ac:spMkLst>
            <pc:docMk/>
            <pc:sldMk cId="2483235923" sldId="296"/>
            <ac:spMk id="77" creationId="{465AB5B6-6383-48E8-B85F-F062951324D4}"/>
          </ac:spMkLst>
        </pc:spChg>
        <pc:spChg chg="add mod">
          <ac:chgData name="Nishitha Nanda" userId="6d1d25f87945e9a1" providerId="LiveId" clId="{5AB7931F-8955-4380-9A16-8E1831D434B6}" dt="2021-07-17T04:49:28.689" v="256" actId="1076"/>
          <ac:spMkLst>
            <pc:docMk/>
            <pc:sldMk cId="2483235923" sldId="296"/>
            <ac:spMk id="78" creationId="{93B4F098-4268-4FB7-834D-DDD437EC9141}"/>
          </ac:spMkLst>
        </pc:spChg>
        <pc:spChg chg="add mod">
          <ac:chgData name="Nishitha Nanda" userId="6d1d25f87945e9a1" providerId="LiveId" clId="{5AB7931F-8955-4380-9A16-8E1831D434B6}" dt="2021-07-17T04:49:37.969" v="259" actId="1076"/>
          <ac:spMkLst>
            <pc:docMk/>
            <pc:sldMk cId="2483235923" sldId="296"/>
            <ac:spMk id="79" creationId="{3E867955-B49B-422C-B0E8-3299B2A8E186}"/>
          </ac:spMkLst>
        </pc:spChg>
        <pc:spChg chg="add mod">
          <ac:chgData name="Nishitha Nanda" userId="6d1d25f87945e9a1" providerId="LiveId" clId="{5AB7931F-8955-4380-9A16-8E1831D434B6}" dt="2021-07-17T04:49:44.966" v="261" actId="1076"/>
          <ac:spMkLst>
            <pc:docMk/>
            <pc:sldMk cId="2483235923" sldId="296"/>
            <ac:spMk id="80" creationId="{763B7C6F-C207-43EB-8677-8D12B504E1EF}"/>
          </ac:spMkLst>
        </pc:spChg>
        <pc:spChg chg="add mod">
          <ac:chgData name="Nishitha Nanda" userId="6d1d25f87945e9a1" providerId="LiveId" clId="{5AB7931F-8955-4380-9A16-8E1831D434B6}" dt="2021-07-17T04:49:51.927" v="263" actId="1076"/>
          <ac:spMkLst>
            <pc:docMk/>
            <pc:sldMk cId="2483235923" sldId="296"/>
            <ac:spMk id="81" creationId="{1447EF75-D7F9-48BC-8705-E27FDA29F057}"/>
          </ac:spMkLst>
        </pc:spChg>
        <pc:spChg chg="add mod">
          <ac:chgData name="Nishitha Nanda" userId="6d1d25f87945e9a1" providerId="LiveId" clId="{5AB7931F-8955-4380-9A16-8E1831D434B6}" dt="2021-07-17T04:52:46.286" v="346" actId="20577"/>
          <ac:spMkLst>
            <pc:docMk/>
            <pc:sldMk cId="2483235923" sldId="296"/>
            <ac:spMk id="82" creationId="{505D6312-66B1-4E27-96FA-0992F5E5F2D2}"/>
          </ac:spMkLst>
        </pc:spChg>
        <pc:spChg chg="add mod">
          <ac:chgData name="Nishitha Nanda" userId="6d1d25f87945e9a1" providerId="LiveId" clId="{5AB7931F-8955-4380-9A16-8E1831D434B6}" dt="2021-07-17T04:52:26.803" v="332" actId="20577"/>
          <ac:spMkLst>
            <pc:docMk/>
            <pc:sldMk cId="2483235923" sldId="296"/>
            <ac:spMk id="83" creationId="{C44D0C74-9A4A-413B-9B70-A59D1D9C5D1F}"/>
          </ac:spMkLst>
        </pc:spChg>
        <pc:spChg chg="add mod">
          <ac:chgData name="Nishitha Nanda" userId="6d1d25f87945e9a1" providerId="LiveId" clId="{5AB7931F-8955-4380-9A16-8E1831D434B6}" dt="2021-07-17T04:50:43.237" v="277" actId="1076"/>
          <ac:spMkLst>
            <pc:docMk/>
            <pc:sldMk cId="2483235923" sldId="296"/>
            <ac:spMk id="84" creationId="{DE7B608D-AA86-4756-ADC4-CC22E0F8C271}"/>
          </ac:spMkLst>
        </pc:spChg>
        <pc:graphicFrameChg chg="add mod modGraphic">
          <ac:chgData name="Nishitha Nanda" userId="6d1d25f87945e9a1" providerId="LiveId" clId="{5AB7931F-8955-4380-9A16-8E1831D434B6}" dt="2021-07-17T18:17:16.511" v="1264" actId="1076"/>
          <ac:graphicFrameMkLst>
            <pc:docMk/>
            <pc:sldMk cId="2483235923" sldId="296"/>
            <ac:graphicFrameMk id="2" creationId="{1C51C464-98DE-470B-918C-9CAC687C1D2D}"/>
          </ac:graphicFrameMkLst>
        </pc:graphicFrameChg>
        <pc:graphicFrameChg chg="add mod modGraphic">
          <ac:chgData name="Nishitha Nanda" userId="6d1d25f87945e9a1" providerId="LiveId" clId="{5AB7931F-8955-4380-9A16-8E1831D434B6}" dt="2021-07-17T04:54:27.358" v="374" actId="14100"/>
          <ac:graphicFrameMkLst>
            <pc:docMk/>
            <pc:sldMk cId="2483235923" sldId="296"/>
            <ac:graphicFrameMk id="2" creationId="{A6E9978E-AB6C-42CF-9197-AD9690A2AA5D}"/>
          </ac:graphicFrameMkLst>
        </pc:graphicFrameChg>
        <pc:graphicFrameChg chg="add del mod modGraphic">
          <ac:chgData name="Nishitha Nanda" userId="6d1d25f87945e9a1" providerId="LiveId" clId="{5AB7931F-8955-4380-9A16-8E1831D434B6}" dt="2021-07-17T04:34:31.571" v="100" actId="478"/>
          <ac:graphicFrameMkLst>
            <pc:docMk/>
            <pc:sldMk cId="2483235923" sldId="296"/>
            <ac:graphicFrameMk id="16" creationId="{982B4B91-25F1-4946-B18D-D7E67DDC37CA}"/>
          </ac:graphicFrameMkLst>
        </pc:graphicFrameChg>
        <pc:graphicFrameChg chg="add del mod">
          <ac:chgData name="Nishitha Nanda" userId="6d1d25f87945e9a1" providerId="LiveId" clId="{5AB7931F-8955-4380-9A16-8E1831D434B6}" dt="2021-07-17T04:33:21.061" v="77" actId="478"/>
          <ac:graphicFrameMkLst>
            <pc:docMk/>
            <pc:sldMk cId="2483235923" sldId="296"/>
            <ac:graphicFrameMk id="18" creationId="{A5590E20-04ED-47C2-B395-9AFA2BF90E70}"/>
          </ac:graphicFrameMkLst>
        </pc:graphicFrameChg>
      </pc:sldChg>
      <pc:sldChg chg="addSp delSp modSp new mod modAnim">
        <pc:chgData name="Nishitha Nanda" userId="6d1d25f87945e9a1" providerId="LiveId" clId="{5AB7931F-8955-4380-9A16-8E1831D434B6}" dt="2021-07-18T14:01:49.225" v="2196" actId="1076"/>
        <pc:sldMkLst>
          <pc:docMk/>
          <pc:sldMk cId="4188627220" sldId="296"/>
        </pc:sldMkLst>
        <pc:spChg chg="del mod">
          <ac:chgData name="Nishitha Nanda" userId="6d1d25f87945e9a1" providerId="LiveId" clId="{5AB7931F-8955-4380-9A16-8E1831D434B6}" dt="2021-07-17T18:18:41.829" v="1311" actId="478"/>
          <ac:spMkLst>
            <pc:docMk/>
            <pc:sldMk cId="4188627220" sldId="296"/>
            <ac:spMk id="2" creationId="{133D4516-9977-47F6-859A-2123D09FEDF8}"/>
          </ac:spMkLst>
        </pc:spChg>
        <pc:spChg chg="del">
          <ac:chgData name="Nishitha Nanda" userId="6d1d25f87945e9a1" providerId="LiveId" clId="{5AB7931F-8955-4380-9A16-8E1831D434B6}" dt="2021-07-17T18:18:38.815" v="1309" actId="478"/>
          <ac:spMkLst>
            <pc:docMk/>
            <pc:sldMk cId="4188627220" sldId="296"/>
            <ac:spMk id="3" creationId="{C07D4F39-2D92-4BF7-9004-90D45E710278}"/>
          </ac:spMkLst>
        </pc:spChg>
        <pc:spChg chg="add mod">
          <ac:chgData name="Nishitha Nanda" userId="6d1d25f87945e9a1" providerId="LiveId" clId="{5AB7931F-8955-4380-9A16-8E1831D434B6}" dt="2021-07-17T18:26:59.085" v="1398" actId="14100"/>
          <ac:spMkLst>
            <pc:docMk/>
            <pc:sldMk cId="4188627220" sldId="296"/>
            <ac:spMk id="16" creationId="{21081A77-A739-418A-82AD-9A466F8C4306}"/>
          </ac:spMkLst>
        </pc:spChg>
        <pc:spChg chg="add mod">
          <ac:chgData name="Nishitha Nanda" userId="6d1d25f87945e9a1" providerId="LiveId" clId="{5AB7931F-8955-4380-9A16-8E1831D434B6}" dt="2021-07-18T14:01:43.329" v="2195" actId="14100"/>
          <ac:spMkLst>
            <pc:docMk/>
            <pc:sldMk cId="4188627220" sldId="296"/>
            <ac:spMk id="17" creationId="{1DDA7B28-623C-408E-8233-3B98B6918AC0}"/>
          </ac:spMkLst>
        </pc:spChg>
        <pc:spChg chg="add del mod">
          <ac:chgData name="Nishitha Nanda" userId="6d1d25f87945e9a1" providerId="LiveId" clId="{5AB7931F-8955-4380-9A16-8E1831D434B6}" dt="2021-07-17T18:27:16.669" v="1404" actId="478"/>
          <ac:spMkLst>
            <pc:docMk/>
            <pc:sldMk cId="4188627220" sldId="296"/>
            <ac:spMk id="23" creationId="{D680845C-6776-42F3-8B0E-BB18A6F9F8D3}"/>
          </ac:spMkLst>
        </pc:spChg>
        <pc:spChg chg="add mod">
          <ac:chgData name="Nishitha Nanda" userId="6d1d25f87945e9a1" providerId="LiveId" clId="{5AB7931F-8955-4380-9A16-8E1831D434B6}" dt="2021-07-17T18:27:34.889" v="1406" actId="14100"/>
          <ac:spMkLst>
            <pc:docMk/>
            <pc:sldMk cId="4188627220" sldId="296"/>
            <ac:spMk id="24" creationId="{843817F3-9039-493A-BEF2-20BB1A98B87D}"/>
          </ac:spMkLst>
        </pc:spChg>
        <pc:spChg chg="add del mod">
          <ac:chgData name="Nishitha Nanda" userId="6d1d25f87945e9a1" providerId="LiveId" clId="{5AB7931F-8955-4380-9A16-8E1831D434B6}" dt="2021-07-17T18:27:45.180" v="1410" actId="478"/>
          <ac:spMkLst>
            <pc:docMk/>
            <pc:sldMk cId="4188627220" sldId="296"/>
            <ac:spMk id="26" creationId="{02501548-E246-499F-A675-860C81D69B3D}"/>
          </ac:spMkLst>
        </pc:spChg>
        <pc:spChg chg="add mod">
          <ac:chgData name="Nishitha Nanda" userId="6d1d25f87945e9a1" providerId="LiveId" clId="{5AB7931F-8955-4380-9A16-8E1831D434B6}" dt="2021-07-17T18:28:07.530" v="1415" actId="14100"/>
          <ac:spMkLst>
            <pc:docMk/>
            <pc:sldMk cId="4188627220" sldId="296"/>
            <ac:spMk id="27" creationId="{BEF70517-9679-4579-BD88-C97D07A6CEF2}"/>
          </ac:spMkLst>
        </pc:spChg>
        <pc:spChg chg="add mod">
          <ac:chgData name="Nishitha Nanda" userId="6d1d25f87945e9a1" providerId="LiveId" clId="{5AB7931F-8955-4380-9A16-8E1831D434B6}" dt="2021-07-17T18:31:03.443" v="1488" actId="1076"/>
          <ac:spMkLst>
            <pc:docMk/>
            <pc:sldMk cId="4188627220" sldId="296"/>
            <ac:spMk id="28" creationId="{0A0A5CCD-0FE2-46CB-A3FB-DFBE1DF4EFDD}"/>
          </ac:spMkLst>
        </pc:spChg>
        <pc:spChg chg="add mod">
          <ac:chgData name="Nishitha Nanda" userId="6d1d25f87945e9a1" providerId="LiveId" clId="{5AB7931F-8955-4380-9A16-8E1831D434B6}" dt="2021-07-17T18:31:01.208" v="1487" actId="1076"/>
          <ac:spMkLst>
            <pc:docMk/>
            <pc:sldMk cId="4188627220" sldId="296"/>
            <ac:spMk id="29" creationId="{3025FCCF-E6C4-48C5-B0B6-070F2A30FCDE}"/>
          </ac:spMkLst>
        </pc:spChg>
        <pc:spChg chg="add mod">
          <ac:chgData name="Nishitha Nanda" userId="6d1d25f87945e9a1" providerId="LiveId" clId="{5AB7931F-8955-4380-9A16-8E1831D434B6}" dt="2021-07-17T18:30:58.910" v="1486" actId="1076"/>
          <ac:spMkLst>
            <pc:docMk/>
            <pc:sldMk cId="4188627220" sldId="296"/>
            <ac:spMk id="30" creationId="{564A0B9A-78FC-477F-80CD-DBFDAE525593}"/>
          </ac:spMkLst>
        </pc:spChg>
        <pc:spChg chg="add mod">
          <ac:chgData name="Nishitha Nanda" userId="6d1d25f87945e9a1" providerId="LiveId" clId="{5AB7931F-8955-4380-9A16-8E1831D434B6}" dt="2021-07-17T18:36:11.181" v="1576" actId="1076"/>
          <ac:spMkLst>
            <pc:docMk/>
            <pc:sldMk cId="4188627220" sldId="296"/>
            <ac:spMk id="31" creationId="{50EFA5F0-5B68-44A7-99E8-6A89B731A798}"/>
          </ac:spMkLst>
        </pc:spChg>
        <pc:spChg chg="add mod">
          <ac:chgData name="Nishitha Nanda" userId="6d1d25f87945e9a1" providerId="LiveId" clId="{5AB7931F-8955-4380-9A16-8E1831D434B6}" dt="2021-07-17T18:36:17.568" v="1578" actId="1076"/>
          <ac:spMkLst>
            <pc:docMk/>
            <pc:sldMk cId="4188627220" sldId="296"/>
            <ac:spMk id="32" creationId="{F14A7FB9-74A5-4CBB-8A49-83D643ABF739}"/>
          </ac:spMkLst>
        </pc:spChg>
        <pc:spChg chg="add mod">
          <ac:chgData name="Nishitha Nanda" userId="6d1d25f87945e9a1" providerId="LiveId" clId="{5AB7931F-8955-4380-9A16-8E1831D434B6}" dt="2021-07-17T18:36:14.061" v="1577" actId="1076"/>
          <ac:spMkLst>
            <pc:docMk/>
            <pc:sldMk cId="4188627220" sldId="296"/>
            <ac:spMk id="33" creationId="{130BD227-5644-456D-B0DE-98178AF8BB5F}"/>
          </ac:spMkLst>
        </pc:spChg>
        <pc:spChg chg="add mod">
          <ac:chgData name="Nishitha Nanda" userId="6d1d25f87945e9a1" providerId="LiveId" clId="{5AB7931F-8955-4380-9A16-8E1831D434B6}" dt="2021-07-17T18:31:59.093" v="1498" actId="14100"/>
          <ac:spMkLst>
            <pc:docMk/>
            <pc:sldMk cId="4188627220" sldId="296"/>
            <ac:spMk id="34" creationId="{9F3B1C55-87E2-4F63-8B9A-B17AF564A5EC}"/>
          </ac:spMkLst>
        </pc:spChg>
        <pc:spChg chg="add del mod">
          <ac:chgData name="Nishitha Nanda" userId="6d1d25f87945e9a1" providerId="LiveId" clId="{5AB7931F-8955-4380-9A16-8E1831D434B6}" dt="2021-07-17T18:32:32.062" v="1510"/>
          <ac:spMkLst>
            <pc:docMk/>
            <pc:sldMk cId="4188627220" sldId="296"/>
            <ac:spMk id="35" creationId="{3BE768F7-154A-42DE-BAA0-AEA97BB8E836}"/>
          </ac:spMkLst>
        </pc:spChg>
        <pc:spChg chg="add mod">
          <ac:chgData name="Nishitha Nanda" userId="6d1d25f87945e9a1" providerId="LiveId" clId="{5AB7931F-8955-4380-9A16-8E1831D434B6}" dt="2021-07-18T14:01:49.225" v="2196" actId="1076"/>
          <ac:spMkLst>
            <pc:docMk/>
            <pc:sldMk cId="4188627220" sldId="296"/>
            <ac:spMk id="36" creationId="{49FB9B25-CAC9-4ACE-96F7-0BF761332DC2}"/>
          </ac:spMkLst>
        </pc:spChg>
        <pc:spChg chg="add mod">
          <ac:chgData name="Nishitha Nanda" userId="6d1d25f87945e9a1" providerId="LiveId" clId="{5AB7931F-8955-4380-9A16-8E1831D434B6}" dt="2021-07-17T18:39:35.944" v="1599" actId="1076"/>
          <ac:spMkLst>
            <pc:docMk/>
            <pc:sldMk cId="4188627220" sldId="296"/>
            <ac:spMk id="37" creationId="{965A0B5B-DF70-48AC-9730-FF50DCDA12C5}"/>
          </ac:spMkLst>
        </pc:spChg>
        <pc:picChg chg="add mod">
          <ac:chgData name="Nishitha Nanda" userId="6d1d25f87945e9a1" providerId="LiveId" clId="{5AB7931F-8955-4380-9A16-8E1831D434B6}" dt="2021-07-17T18:35:36.354" v="1570" actId="1076"/>
          <ac:picMkLst>
            <pc:docMk/>
            <pc:sldMk cId="4188627220" sldId="296"/>
            <ac:picMk id="4" creationId="{3DBF5CFC-104E-410C-A661-43B4161B7DBB}"/>
          </ac:picMkLst>
        </pc:picChg>
        <pc:picChg chg="add mod modCrop">
          <ac:chgData name="Nishitha Nanda" userId="6d1d25f87945e9a1" providerId="LiveId" clId="{5AB7931F-8955-4380-9A16-8E1831D434B6}" dt="2021-07-17T18:24:25.399" v="1354" actId="1076"/>
          <ac:picMkLst>
            <pc:docMk/>
            <pc:sldMk cId="4188627220" sldId="296"/>
            <ac:picMk id="6" creationId="{2B1C6B34-697D-4CFA-B59B-FC7BC3876EAD}"/>
          </ac:picMkLst>
        </pc:picChg>
        <pc:picChg chg="add mod modCrop">
          <ac:chgData name="Nishitha Nanda" userId="6d1d25f87945e9a1" providerId="LiveId" clId="{5AB7931F-8955-4380-9A16-8E1831D434B6}" dt="2021-07-17T18:24:29.356" v="1355" actId="1076"/>
          <ac:picMkLst>
            <pc:docMk/>
            <pc:sldMk cId="4188627220" sldId="296"/>
            <ac:picMk id="8" creationId="{CE4C8D44-3670-44F6-BBA3-77CAAD1EC228}"/>
          </ac:picMkLst>
        </pc:picChg>
        <pc:picChg chg="add mod">
          <ac:chgData name="Nishitha Nanda" userId="6d1d25f87945e9a1" providerId="LiveId" clId="{5AB7931F-8955-4380-9A16-8E1831D434B6}" dt="2021-07-17T18:32:23.472" v="1507" actId="1076"/>
          <ac:picMkLst>
            <pc:docMk/>
            <pc:sldMk cId="4188627220" sldId="296"/>
            <ac:picMk id="10" creationId="{4E6D406F-5810-4659-A3AB-E1E44B6C47DE}"/>
          </ac:picMkLst>
        </pc:picChg>
        <pc:picChg chg="add mod modCrop">
          <ac:chgData name="Nishitha Nanda" userId="6d1d25f87945e9a1" providerId="LiveId" clId="{5AB7931F-8955-4380-9A16-8E1831D434B6}" dt="2021-07-17T18:24:33.838" v="1356" actId="1076"/>
          <ac:picMkLst>
            <pc:docMk/>
            <pc:sldMk cId="4188627220" sldId="296"/>
            <ac:picMk id="11" creationId="{56DD0571-60A2-4FE7-95C0-51B384566749}"/>
          </ac:picMkLst>
        </pc:picChg>
        <pc:picChg chg="add mod modCrop">
          <ac:chgData name="Nishitha Nanda" userId="6d1d25f87945e9a1" providerId="LiveId" clId="{5AB7931F-8955-4380-9A16-8E1831D434B6}" dt="2021-07-17T18:28:04.214" v="1414" actId="1076"/>
          <ac:picMkLst>
            <pc:docMk/>
            <pc:sldMk cId="4188627220" sldId="296"/>
            <ac:picMk id="13" creationId="{85E8E3E5-CC8D-4F7D-BE33-FFAC99227FFD}"/>
          </ac:picMkLst>
        </pc:picChg>
        <pc:picChg chg="add del mod">
          <ac:chgData name="Nishitha Nanda" userId="6d1d25f87945e9a1" providerId="LiveId" clId="{5AB7931F-8955-4380-9A16-8E1831D434B6}" dt="2021-07-17T18:32:13.237" v="1503" actId="1076"/>
          <ac:picMkLst>
            <pc:docMk/>
            <pc:sldMk cId="4188627220" sldId="296"/>
            <ac:picMk id="14" creationId="{02E69368-BCEE-4AB0-B2A0-FAE18B40D560}"/>
          </ac:picMkLst>
        </pc:picChg>
        <pc:picChg chg="add del mod">
          <ac:chgData name="Nishitha Nanda" userId="6d1d25f87945e9a1" providerId="LiveId" clId="{5AB7931F-8955-4380-9A16-8E1831D434B6}" dt="2021-07-17T18:27:12.425" v="1403" actId="478"/>
          <ac:picMkLst>
            <pc:docMk/>
            <pc:sldMk cId="4188627220" sldId="296"/>
            <ac:picMk id="15" creationId="{63E466AD-3AB0-426E-BBF6-A6ECD3899C67}"/>
          </ac:picMkLst>
        </pc:picChg>
        <pc:picChg chg="add mod">
          <ac:chgData name="Nishitha Nanda" userId="6d1d25f87945e9a1" providerId="LiveId" clId="{5AB7931F-8955-4380-9A16-8E1831D434B6}" dt="2021-07-17T18:27:38.800" v="1408" actId="14100"/>
          <ac:picMkLst>
            <pc:docMk/>
            <pc:sldMk cId="4188627220" sldId="296"/>
            <ac:picMk id="19" creationId="{8312F09C-8F20-4A44-B97C-6777C8A91D5C}"/>
          </ac:picMkLst>
        </pc:picChg>
        <pc:picChg chg="add mod">
          <ac:chgData name="Nishitha Nanda" userId="6d1d25f87945e9a1" providerId="LiveId" clId="{5AB7931F-8955-4380-9A16-8E1831D434B6}" dt="2021-07-17T18:26:39.531" v="1394" actId="571"/>
          <ac:picMkLst>
            <pc:docMk/>
            <pc:sldMk cId="4188627220" sldId="296"/>
            <ac:picMk id="20" creationId="{A8800349-A9F8-4C00-95BC-B71E40E2910A}"/>
          </ac:picMkLst>
        </pc:picChg>
        <pc:picChg chg="add mod">
          <ac:chgData name="Nishitha Nanda" userId="6d1d25f87945e9a1" providerId="LiveId" clId="{5AB7931F-8955-4380-9A16-8E1831D434B6}" dt="2021-07-17T18:26:42.127" v="1395" actId="571"/>
          <ac:picMkLst>
            <pc:docMk/>
            <pc:sldMk cId="4188627220" sldId="296"/>
            <ac:picMk id="21" creationId="{4F9B5117-5FE4-46F7-867F-4357A1F72280}"/>
          </ac:picMkLst>
        </pc:picChg>
        <pc:picChg chg="add del mod">
          <ac:chgData name="Nishitha Nanda" userId="6d1d25f87945e9a1" providerId="LiveId" clId="{5AB7931F-8955-4380-9A16-8E1831D434B6}" dt="2021-07-17T18:32:19.636" v="1506" actId="478"/>
          <ac:picMkLst>
            <pc:docMk/>
            <pc:sldMk cId="4188627220" sldId="296"/>
            <ac:picMk id="22" creationId="{ABD14D4A-E1AB-400E-A702-16331EEDB7DE}"/>
          </ac:picMkLst>
        </pc:picChg>
        <pc:picChg chg="add del mod">
          <ac:chgData name="Nishitha Nanda" userId="6d1d25f87945e9a1" providerId="LiveId" clId="{5AB7931F-8955-4380-9A16-8E1831D434B6}" dt="2021-07-17T18:27:45.180" v="1410" actId="478"/>
          <ac:picMkLst>
            <pc:docMk/>
            <pc:sldMk cId="4188627220" sldId="296"/>
            <ac:picMk id="25" creationId="{DD7DB976-D549-459D-8D9F-2C044400E66D}"/>
          </ac:picMkLst>
        </pc:picChg>
        <pc:cxnChg chg="add">
          <ac:chgData name="Nishitha Nanda" userId="6d1d25f87945e9a1" providerId="LiveId" clId="{5AB7931F-8955-4380-9A16-8E1831D434B6}" dt="2021-07-17T18:35:48.757" v="1571" actId="11529"/>
          <ac:cxnSpMkLst>
            <pc:docMk/>
            <pc:sldMk cId="4188627220" sldId="296"/>
            <ac:cxnSpMk id="39" creationId="{44826C96-3545-4947-9D2D-29C025530C0D}"/>
          </ac:cxnSpMkLst>
        </pc:cxnChg>
        <pc:cxnChg chg="add mod">
          <ac:chgData name="Nishitha Nanda" userId="6d1d25f87945e9a1" providerId="LiveId" clId="{5AB7931F-8955-4380-9A16-8E1831D434B6}" dt="2021-07-17T18:36:46.009" v="1581" actId="14100"/>
          <ac:cxnSpMkLst>
            <pc:docMk/>
            <pc:sldMk cId="4188627220" sldId="296"/>
            <ac:cxnSpMk id="40" creationId="{0A74C8DF-B583-48E3-8812-12EDBB538537}"/>
          </ac:cxnSpMkLst>
        </pc:cxnChg>
        <pc:cxnChg chg="add">
          <ac:chgData name="Nishitha Nanda" userId="6d1d25f87945e9a1" providerId="LiveId" clId="{5AB7931F-8955-4380-9A16-8E1831D434B6}" dt="2021-07-17T18:37:03.266" v="1582" actId="11529"/>
          <ac:cxnSpMkLst>
            <pc:docMk/>
            <pc:sldMk cId="4188627220" sldId="296"/>
            <ac:cxnSpMk id="44" creationId="{CC9E7260-135D-473F-8D95-5AF2360F8592}"/>
          </ac:cxnSpMkLst>
        </pc:cxnChg>
        <pc:cxnChg chg="add mod">
          <ac:chgData name="Nishitha Nanda" userId="6d1d25f87945e9a1" providerId="LiveId" clId="{5AB7931F-8955-4380-9A16-8E1831D434B6}" dt="2021-07-17T18:37:29.462" v="1587" actId="14100"/>
          <ac:cxnSpMkLst>
            <pc:docMk/>
            <pc:sldMk cId="4188627220" sldId="296"/>
            <ac:cxnSpMk id="45" creationId="{DF374E43-D536-4343-A21A-E796B989592E}"/>
          </ac:cxnSpMkLst>
        </pc:cxnChg>
        <pc:cxnChg chg="add mod">
          <ac:chgData name="Nishitha Nanda" userId="6d1d25f87945e9a1" providerId="LiveId" clId="{5AB7931F-8955-4380-9A16-8E1831D434B6}" dt="2021-07-17T18:37:45.692" v="1589" actId="14100"/>
          <ac:cxnSpMkLst>
            <pc:docMk/>
            <pc:sldMk cId="4188627220" sldId="296"/>
            <ac:cxnSpMk id="50" creationId="{0305213C-203A-457E-8F76-2267B98E5D21}"/>
          </ac:cxnSpMkLst>
        </pc:cxnChg>
        <pc:cxnChg chg="add mod">
          <ac:chgData name="Nishitha Nanda" userId="6d1d25f87945e9a1" providerId="LiveId" clId="{5AB7931F-8955-4380-9A16-8E1831D434B6}" dt="2021-07-17T18:38:06.162" v="1592" actId="14100"/>
          <ac:cxnSpMkLst>
            <pc:docMk/>
            <pc:sldMk cId="4188627220" sldId="296"/>
            <ac:cxnSpMk id="52" creationId="{272B5ACF-6032-4E0F-8BF7-FB1C4687AD4F}"/>
          </ac:cxnSpMkLst>
        </pc:cxnChg>
      </pc:sldChg>
      <pc:sldChg chg="addSp delSp modSp new mod modAnim">
        <pc:chgData name="Nishitha Nanda" userId="6d1d25f87945e9a1" providerId="LiveId" clId="{5AB7931F-8955-4380-9A16-8E1831D434B6}" dt="2021-07-18T13:34:57.133" v="2156" actId="208"/>
        <pc:sldMkLst>
          <pc:docMk/>
          <pc:sldMk cId="1420741981" sldId="297"/>
        </pc:sldMkLst>
        <pc:spChg chg="del">
          <ac:chgData name="Nishitha Nanda" userId="6d1d25f87945e9a1" providerId="LiveId" clId="{5AB7931F-8955-4380-9A16-8E1831D434B6}" dt="2021-07-18T13:08:40.508" v="1734" actId="478"/>
          <ac:spMkLst>
            <pc:docMk/>
            <pc:sldMk cId="1420741981" sldId="297"/>
            <ac:spMk id="2" creationId="{578D8464-DE62-4BC5-B14C-1EDE4AAAC2E8}"/>
          </ac:spMkLst>
        </pc:spChg>
        <pc:spChg chg="del">
          <ac:chgData name="Nishitha Nanda" userId="6d1d25f87945e9a1" providerId="LiveId" clId="{5AB7931F-8955-4380-9A16-8E1831D434B6}" dt="2021-07-18T13:08:43.245" v="1735" actId="478"/>
          <ac:spMkLst>
            <pc:docMk/>
            <pc:sldMk cId="1420741981" sldId="297"/>
            <ac:spMk id="3" creationId="{DA8233D3-7B56-4AB5-BE8E-627B6FEC1879}"/>
          </ac:spMkLst>
        </pc:spChg>
        <pc:spChg chg="add del mod">
          <ac:chgData name="Nishitha Nanda" userId="6d1d25f87945e9a1" providerId="LiveId" clId="{5AB7931F-8955-4380-9A16-8E1831D434B6}" dt="2021-07-18T13:11:27.344" v="1747" actId="478"/>
          <ac:spMkLst>
            <pc:docMk/>
            <pc:sldMk cId="1420741981" sldId="297"/>
            <ac:spMk id="6" creationId="{0DC86252-0821-45F2-9674-C78E10694B1F}"/>
          </ac:spMkLst>
        </pc:spChg>
        <pc:spChg chg="add mod">
          <ac:chgData name="Nishitha Nanda" userId="6d1d25f87945e9a1" providerId="LiveId" clId="{5AB7931F-8955-4380-9A16-8E1831D434B6}" dt="2021-07-18T13:33:17.255" v="2144" actId="208"/>
          <ac:spMkLst>
            <pc:docMk/>
            <pc:sldMk cId="1420741981" sldId="297"/>
            <ac:spMk id="7" creationId="{7CD81623-8819-4088-8D97-D5C55C815001}"/>
          </ac:spMkLst>
        </pc:spChg>
        <pc:spChg chg="add mod">
          <ac:chgData name="Nishitha Nanda" userId="6d1d25f87945e9a1" providerId="LiveId" clId="{5AB7931F-8955-4380-9A16-8E1831D434B6}" dt="2021-07-18T13:25:56.881" v="2048" actId="20577"/>
          <ac:spMkLst>
            <pc:docMk/>
            <pc:sldMk cId="1420741981" sldId="297"/>
            <ac:spMk id="8" creationId="{BD88025F-85BE-4088-90D4-FFA899692A85}"/>
          </ac:spMkLst>
        </pc:spChg>
        <pc:spChg chg="add mod">
          <ac:chgData name="Nishitha Nanda" userId="6d1d25f87945e9a1" providerId="LiveId" clId="{5AB7931F-8955-4380-9A16-8E1831D434B6}" dt="2021-07-18T13:14:45.831" v="1826" actId="20577"/>
          <ac:spMkLst>
            <pc:docMk/>
            <pc:sldMk cId="1420741981" sldId="297"/>
            <ac:spMk id="9" creationId="{A6562115-0418-4E18-97DD-D4D762374AA9}"/>
          </ac:spMkLst>
        </pc:spChg>
        <pc:spChg chg="add del mod">
          <ac:chgData name="Nishitha Nanda" userId="6d1d25f87945e9a1" providerId="LiveId" clId="{5AB7931F-8955-4380-9A16-8E1831D434B6}" dt="2021-07-18T13:14:00.623" v="1812" actId="478"/>
          <ac:spMkLst>
            <pc:docMk/>
            <pc:sldMk cId="1420741981" sldId="297"/>
            <ac:spMk id="10" creationId="{26137C78-CDD3-4753-93B0-D546B2BACD08}"/>
          </ac:spMkLst>
        </pc:spChg>
        <pc:spChg chg="add mod">
          <ac:chgData name="Nishitha Nanda" userId="6d1d25f87945e9a1" providerId="LiveId" clId="{5AB7931F-8955-4380-9A16-8E1831D434B6}" dt="2021-07-18T13:24:33.770" v="2036" actId="1076"/>
          <ac:spMkLst>
            <pc:docMk/>
            <pc:sldMk cId="1420741981" sldId="297"/>
            <ac:spMk id="11" creationId="{78DD923F-8962-428E-8B80-450B71AA5D40}"/>
          </ac:spMkLst>
        </pc:spChg>
        <pc:spChg chg="add mod">
          <ac:chgData name="Nishitha Nanda" userId="6d1d25f87945e9a1" providerId="LiveId" clId="{5AB7931F-8955-4380-9A16-8E1831D434B6}" dt="2021-07-18T13:14:54.442" v="1832" actId="20577"/>
          <ac:spMkLst>
            <pc:docMk/>
            <pc:sldMk cId="1420741981" sldId="297"/>
            <ac:spMk id="12" creationId="{97114660-F702-42F6-81E7-83FCB2665EC5}"/>
          </ac:spMkLst>
        </pc:spChg>
        <pc:spChg chg="add mod">
          <ac:chgData name="Nishitha Nanda" userId="6d1d25f87945e9a1" providerId="LiveId" clId="{5AB7931F-8955-4380-9A16-8E1831D434B6}" dt="2021-07-18T13:14:57.773" v="1834" actId="20577"/>
          <ac:spMkLst>
            <pc:docMk/>
            <pc:sldMk cId="1420741981" sldId="297"/>
            <ac:spMk id="13" creationId="{E3982952-C234-4401-9DF0-050600577DCD}"/>
          </ac:spMkLst>
        </pc:spChg>
        <pc:spChg chg="add mod">
          <ac:chgData name="Nishitha Nanda" userId="6d1d25f87945e9a1" providerId="LiveId" clId="{5AB7931F-8955-4380-9A16-8E1831D434B6}" dt="2021-07-18T13:15:00.634" v="1836" actId="20577"/>
          <ac:spMkLst>
            <pc:docMk/>
            <pc:sldMk cId="1420741981" sldId="297"/>
            <ac:spMk id="14" creationId="{DEAEA4E3-DA34-499E-8911-3A01C11C82D2}"/>
          </ac:spMkLst>
        </pc:spChg>
        <pc:spChg chg="add mod">
          <ac:chgData name="Nishitha Nanda" userId="6d1d25f87945e9a1" providerId="LiveId" clId="{5AB7931F-8955-4380-9A16-8E1831D434B6}" dt="2021-07-18T13:15:03.640" v="1838" actId="20577"/>
          <ac:spMkLst>
            <pc:docMk/>
            <pc:sldMk cId="1420741981" sldId="297"/>
            <ac:spMk id="15" creationId="{63BB22B3-0875-4CB5-B684-076FE3EEBCD1}"/>
          </ac:spMkLst>
        </pc:spChg>
        <pc:spChg chg="add mod">
          <ac:chgData name="Nishitha Nanda" userId="6d1d25f87945e9a1" providerId="LiveId" clId="{5AB7931F-8955-4380-9A16-8E1831D434B6}" dt="2021-07-18T13:25:28.606" v="2042" actId="1076"/>
          <ac:spMkLst>
            <pc:docMk/>
            <pc:sldMk cId="1420741981" sldId="297"/>
            <ac:spMk id="16" creationId="{01E48517-65D6-4B9D-A76B-4B7F26BB9D8F}"/>
          </ac:spMkLst>
        </pc:spChg>
        <pc:spChg chg="add mod">
          <ac:chgData name="Nishitha Nanda" userId="6d1d25f87945e9a1" providerId="LiveId" clId="{5AB7931F-8955-4380-9A16-8E1831D434B6}" dt="2021-07-18T13:15:13.304" v="1842" actId="20577"/>
          <ac:spMkLst>
            <pc:docMk/>
            <pc:sldMk cId="1420741981" sldId="297"/>
            <ac:spMk id="17" creationId="{BB8BBA18-67E1-4AA9-8FC4-9D160B4711A8}"/>
          </ac:spMkLst>
        </pc:spChg>
        <pc:spChg chg="add mod">
          <ac:chgData name="Nishitha Nanda" userId="6d1d25f87945e9a1" providerId="LiveId" clId="{5AB7931F-8955-4380-9A16-8E1831D434B6}" dt="2021-07-18T13:25:35.743" v="2044" actId="1076"/>
          <ac:spMkLst>
            <pc:docMk/>
            <pc:sldMk cId="1420741981" sldId="297"/>
            <ac:spMk id="18" creationId="{F8A103F6-70E5-4D3C-B1A8-240F142396C8}"/>
          </ac:spMkLst>
        </pc:spChg>
        <pc:spChg chg="add mod">
          <ac:chgData name="Nishitha Nanda" userId="6d1d25f87945e9a1" providerId="LiveId" clId="{5AB7931F-8955-4380-9A16-8E1831D434B6}" dt="2021-07-18T13:17:29.491" v="1887" actId="20577"/>
          <ac:spMkLst>
            <pc:docMk/>
            <pc:sldMk cId="1420741981" sldId="297"/>
            <ac:spMk id="20" creationId="{285ACEFB-3D5D-4433-A346-6B7AE4030C26}"/>
          </ac:spMkLst>
        </pc:spChg>
        <pc:spChg chg="add mod">
          <ac:chgData name="Nishitha Nanda" userId="6d1d25f87945e9a1" providerId="LiveId" clId="{5AB7931F-8955-4380-9A16-8E1831D434B6}" dt="2021-07-18T13:17:26.488" v="1885" actId="20577"/>
          <ac:spMkLst>
            <pc:docMk/>
            <pc:sldMk cId="1420741981" sldId="297"/>
            <ac:spMk id="21" creationId="{062CD97F-A2CD-499A-A35E-D703BD33E197}"/>
          </ac:spMkLst>
        </pc:spChg>
        <pc:spChg chg="add mod">
          <ac:chgData name="Nishitha Nanda" userId="6d1d25f87945e9a1" providerId="LiveId" clId="{5AB7931F-8955-4380-9A16-8E1831D434B6}" dt="2021-07-18T13:17:23.219" v="1883" actId="20577"/>
          <ac:spMkLst>
            <pc:docMk/>
            <pc:sldMk cId="1420741981" sldId="297"/>
            <ac:spMk id="22" creationId="{57AB1127-5A37-4DA4-B583-8A3C4A1AE1F0}"/>
          </ac:spMkLst>
        </pc:spChg>
        <pc:spChg chg="add mod">
          <ac:chgData name="Nishitha Nanda" userId="6d1d25f87945e9a1" providerId="LiveId" clId="{5AB7931F-8955-4380-9A16-8E1831D434B6}" dt="2021-07-18T13:17:18.147" v="1879" actId="20577"/>
          <ac:spMkLst>
            <pc:docMk/>
            <pc:sldMk cId="1420741981" sldId="297"/>
            <ac:spMk id="23" creationId="{9EB123E3-D6DB-4667-B2FE-5DF5DF1520D4}"/>
          </ac:spMkLst>
        </pc:spChg>
        <pc:spChg chg="add mod">
          <ac:chgData name="Nishitha Nanda" userId="6d1d25f87945e9a1" providerId="LiveId" clId="{5AB7931F-8955-4380-9A16-8E1831D434B6}" dt="2021-07-18T13:17:14.762" v="1877" actId="20577"/>
          <ac:spMkLst>
            <pc:docMk/>
            <pc:sldMk cId="1420741981" sldId="297"/>
            <ac:spMk id="24" creationId="{9CC1868C-BBA9-4A4A-A0CC-8238EB0FE26D}"/>
          </ac:spMkLst>
        </pc:spChg>
        <pc:spChg chg="add mod">
          <ac:chgData name="Nishitha Nanda" userId="6d1d25f87945e9a1" providerId="LiveId" clId="{5AB7931F-8955-4380-9A16-8E1831D434B6}" dt="2021-07-18T13:17:10.469" v="1875" actId="20577"/>
          <ac:spMkLst>
            <pc:docMk/>
            <pc:sldMk cId="1420741981" sldId="297"/>
            <ac:spMk id="25" creationId="{46CF10B0-3BF5-4B4C-913D-E8A491613E52}"/>
          </ac:spMkLst>
        </pc:spChg>
        <pc:spChg chg="add mod">
          <ac:chgData name="Nishitha Nanda" userId="6d1d25f87945e9a1" providerId="LiveId" clId="{5AB7931F-8955-4380-9A16-8E1831D434B6}" dt="2021-07-18T13:17:07.296" v="1873" actId="20577"/>
          <ac:spMkLst>
            <pc:docMk/>
            <pc:sldMk cId="1420741981" sldId="297"/>
            <ac:spMk id="26" creationId="{A9DACBD8-C684-413E-9F66-3E4EF26C513B}"/>
          </ac:spMkLst>
        </pc:spChg>
        <pc:spChg chg="add mod">
          <ac:chgData name="Nishitha Nanda" userId="6d1d25f87945e9a1" providerId="LiveId" clId="{5AB7931F-8955-4380-9A16-8E1831D434B6}" dt="2021-07-18T13:17:03.738" v="1871" actId="20577"/>
          <ac:spMkLst>
            <pc:docMk/>
            <pc:sldMk cId="1420741981" sldId="297"/>
            <ac:spMk id="27" creationId="{3EF2470F-5013-4CD3-89FF-D970C05512F1}"/>
          </ac:spMkLst>
        </pc:spChg>
        <pc:spChg chg="add mod">
          <ac:chgData name="Nishitha Nanda" userId="6d1d25f87945e9a1" providerId="LiveId" clId="{5AB7931F-8955-4380-9A16-8E1831D434B6}" dt="2021-07-18T13:17:37.452" v="1892" actId="20577"/>
          <ac:spMkLst>
            <pc:docMk/>
            <pc:sldMk cId="1420741981" sldId="297"/>
            <ac:spMk id="28" creationId="{D2D80ECC-6744-4158-A19C-58B2042F1843}"/>
          </ac:spMkLst>
        </pc:spChg>
        <pc:spChg chg="add mod">
          <ac:chgData name="Nishitha Nanda" userId="6d1d25f87945e9a1" providerId="LiveId" clId="{5AB7931F-8955-4380-9A16-8E1831D434B6}" dt="2021-07-18T13:17:32.513" v="1889" actId="20577"/>
          <ac:spMkLst>
            <pc:docMk/>
            <pc:sldMk cId="1420741981" sldId="297"/>
            <ac:spMk id="29" creationId="{78B33D44-0729-42E2-B39C-8F4C7CC6C0C9}"/>
          </ac:spMkLst>
        </pc:spChg>
        <pc:spChg chg="add del mod">
          <ac:chgData name="Nishitha Nanda" userId="6d1d25f87945e9a1" providerId="LiveId" clId="{5AB7931F-8955-4380-9A16-8E1831D434B6}" dt="2021-07-18T13:18:03.263" v="1904" actId="478"/>
          <ac:spMkLst>
            <pc:docMk/>
            <pc:sldMk cId="1420741981" sldId="297"/>
            <ac:spMk id="30" creationId="{5258356D-520F-481E-9E5E-19F1351B7D55}"/>
          </ac:spMkLst>
        </pc:spChg>
        <pc:spChg chg="add del mod">
          <ac:chgData name="Nishitha Nanda" userId="6d1d25f87945e9a1" providerId="LiveId" clId="{5AB7931F-8955-4380-9A16-8E1831D434B6}" dt="2021-07-18T13:18:00.454" v="1903" actId="478"/>
          <ac:spMkLst>
            <pc:docMk/>
            <pc:sldMk cId="1420741981" sldId="297"/>
            <ac:spMk id="31" creationId="{56C33AEC-4761-4892-8EFD-ECF2F2E569F4}"/>
          </ac:spMkLst>
        </pc:spChg>
        <pc:spChg chg="add del mod">
          <ac:chgData name="Nishitha Nanda" userId="6d1d25f87945e9a1" providerId="LiveId" clId="{5AB7931F-8955-4380-9A16-8E1831D434B6}" dt="2021-07-18T13:17:57.804" v="1902" actId="478"/>
          <ac:spMkLst>
            <pc:docMk/>
            <pc:sldMk cId="1420741981" sldId="297"/>
            <ac:spMk id="32" creationId="{DA0EFECE-8EA0-4FAE-B53B-A3EC52B7C9EF}"/>
          </ac:spMkLst>
        </pc:spChg>
        <pc:spChg chg="add del mod">
          <ac:chgData name="Nishitha Nanda" userId="6d1d25f87945e9a1" providerId="LiveId" clId="{5AB7931F-8955-4380-9A16-8E1831D434B6}" dt="2021-07-18T13:17:55.582" v="1901" actId="478"/>
          <ac:spMkLst>
            <pc:docMk/>
            <pc:sldMk cId="1420741981" sldId="297"/>
            <ac:spMk id="33" creationId="{60F615AD-7A2F-487E-84F0-3F9BD2E95F2F}"/>
          </ac:spMkLst>
        </pc:spChg>
        <pc:spChg chg="add del mod">
          <ac:chgData name="Nishitha Nanda" userId="6d1d25f87945e9a1" providerId="LiveId" clId="{5AB7931F-8955-4380-9A16-8E1831D434B6}" dt="2021-07-18T13:17:52.712" v="1900" actId="478"/>
          <ac:spMkLst>
            <pc:docMk/>
            <pc:sldMk cId="1420741981" sldId="297"/>
            <ac:spMk id="34" creationId="{B4DAC019-0FC6-4599-B67E-43E74144CC75}"/>
          </ac:spMkLst>
        </pc:spChg>
        <pc:spChg chg="add mod">
          <ac:chgData name="Nishitha Nanda" userId="6d1d25f87945e9a1" providerId="LiveId" clId="{5AB7931F-8955-4380-9A16-8E1831D434B6}" dt="2021-07-18T13:20:02.487" v="1947" actId="20577"/>
          <ac:spMkLst>
            <pc:docMk/>
            <pc:sldMk cId="1420741981" sldId="297"/>
            <ac:spMk id="35" creationId="{342D7124-30D7-4888-9F40-1569A50C60FA}"/>
          </ac:spMkLst>
        </pc:spChg>
        <pc:spChg chg="add mod">
          <ac:chgData name="Nishitha Nanda" userId="6d1d25f87945e9a1" providerId="LiveId" clId="{5AB7931F-8955-4380-9A16-8E1831D434B6}" dt="2021-07-18T13:19:23.919" v="1927" actId="20577"/>
          <ac:spMkLst>
            <pc:docMk/>
            <pc:sldMk cId="1420741981" sldId="297"/>
            <ac:spMk id="36" creationId="{1A5CE7A1-279A-4599-AA4D-3629F0521DBD}"/>
          </ac:spMkLst>
        </pc:spChg>
        <pc:spChg chg="add mod">
          <ac:chgData name="Nishitha Nanda" userId="6d1d25f87945e9a1" providerId="LiveId" clId="{5AB7931F-8955-4380-9A16-8E1831D434B6}" dt="2021-07-18T13:19:28.664" v="1929" actId="20577"/>
          <ac:spMkLst>
            <pc:docMk/>
            <pc:sldMk cId="1420741981" sldId="297"/>
            <ac:spMk id="37" creationId="{D804F0B6-5949-4CC7-AB6F-BE0E4D3A986D}"/>
          </ac:spMkLst>
        </pc:spChg>
        <pc:spChg chg="add mod">
          <ac:chgData name="Nishitha Nanda" userId="6d1d25f87945e9a1" providerId="LiveId" clId="{5AB7931F-8955-4380-9A16-8E1831D434B6}" dt="2021-07-18T13:19:32.387" v="1931" actId="20577"/>
          <ac:spMkLst>
            <pc:docMk/>
            <pc:sldMk cId="1420741981" sldId="297"/>
            <ac:spMk id="38" creationId="{739724D4-D25D-4B96-877D-4571142E58E0}"/>
          </ac:spMkLst>
        </pc:spChg>
        <pc:spChg chg="add mod">
          <ac:chgData name="Nishitha Nanda" userId="6d1d25f87945e9a1" providerId="LiveId" clId="{5AB7931F-8955-4380-9A16-8E1831D434B6}" dt="2021-07-18T13:19:36.079" v="1933" actId="20577"/>
          <ac:spMkLst>
            <pc:docMk/>
            <pc:sldMk cId="1420741981" sldId="297"/>
            <ac:spMk id="39" creationId="{7C5EDCE9-5172-477C-9E74-EEC95342D76A}"/>
          </ac:spMkLst>
        </pc:spChg>
        <pc:spChg chg="add mod">
          <ac:chgData name="Nishitha Nanda" userId="6d1d25f87945e9a1" providerId="LiveId" clId="{5AB7931F-8955-4380-9A16-8E1831D434B6}" dt="2021-07-18T13:19:44.798" v="1937" actId="20577"/>
          <ac:spMkLst>
            <pc:docMk/>
            <pc:sldMk cId="1420741981" sldId="297"/>
            <ac:spMk id="40" creationId="{2BE39F46-2933-4E67-99CF-5A56219400EF}"/>
          </ac:spMkLst>
        </pc:spChg>
        <pc:spChg chg="add mod">
          <ac:chgData name="Nishitha Nanda" userId="6d1d25f87945e9a1" providerId="LiveId" clId="{5AB7931F-8955-4380-9A16-8E1831D434B6}" dt="2021-07-18T13:19:47.834" v="1939" actId="20577"/>
          <ac:spMkLst>
            <pc:docMk/>
            <pc:sldMk cId="1420741981" sldId="297"/>
            <ac:spMk id="41" creationId="{EC3DC0A2-5EE1-4887-9842-03F238B0E18C}"/>
          </ac:spMkLst>
        </pc:spChg>
        <pc:spChg chg="add mod">
          <ac:chgData name="Nishitha Nanda" userId="6d1d25f87945e9a1" providerId="LiveId" clId="{5AB7931F-8955-4380-9A16-8E1831D434B6}" dt="2021-07-18T13:19:50.768" v="1941" actId="20577"/>
          <ac:spMkLst>
            <pc:docMk/>
            <pc:sldMk cId="1420741981" sldId="297"/>
            <ac:spMk id="42" creationId="{CDAC8EC1-FE8A-4728-8F6F-C3BCAA694D76}"/>
          </ac:spMkLst>
        </pc:spChg>
        <pc:spChg chg="add mod">
          <ac:chgData name="Nishitha Nanda" userId="6d1d25f87945e9a1" providerId="LiveId" clId="{5AB7931F-8955-4380-9A16-8E1831D434B6}" dt="2021-07-18T13:19:54.493" v="1943" actId="20577"/>
          <ac:spMkLst>
            <pc:docMk/>
            <pc:sldMk cId="1420741981" sldId="297"/>
            <ac:spMk id="43" creationId="{ACC86EBF-95F6-4F65-BBE7-EBF4C4092720}"/>
          </ac:spMkLst>
        </pc:spChg>
        <pc:spChg chg="add mod">
          <ac:chgData name="Nishitha Nanda" userId="6d1d25f87945e9a1" providerId="LiveId" clId="{5AB7931F-8955-4380-9A16-8E1831D434B6}" dt="2021-07-18T13:19:58.247" v="1945" actId="20577"/>
          <ac:spMkLst>
            <pc:docMk/>
            <pc:sldMk cId="1420741981" sldId="297"/>
            <ac:spMk id="44" creationId="{A4125698-78C7-499F-98C1-5535F1E15753}"/>
          </ac:spMkLst>
        </pc:spChg>
        <pc:spChg chg="add mod">
          <ac:chgData name="Nishitha Nanda" userId="6d1d25f87945e9a1" providerId="LiveId" clId="{5AB7931F-8955-4380-9A16-8E1831D434B6}" dt="2021-07-18T13:21:38.150" v="1972" actId="20577"/>
          <ac:spMkLst>
            <pc:docMk/>
            <pc:sldMk cId="1420741981" sldId="297"/>
            <ac:spMk id="45" creationId="{393E8596-62A3-415B-B67E-C1FACDC3698A}"/>
          </ac:spMkLst>
        </pc:spChg>
        <pc:spChg chg="add mod">
          <ac:chgData name="Nishitha Nanda" userId="6d1d25f87945e9a1" providerId="LiveId" clId="{5AB7931F-8955-4380-9A16-8E1831D434B6}" dt="2021-07-18T13:21:42.006" v="1974" actId="20577"/>
          <ac:spMkLst>
            <pc:docMk/>
            <pc:sldMk cId="1420741981" sldId="297"/>
            <ac:spMk id="46" creationId="{72C3AED1-7569-4D91-BF2F-94775B5F6522}"/>
          </ac:spMkLst>
        </pc:spChg>
        <pc:spChg chg="add mod">
          <ac:chgData name="Nishitha Nanda" userId="6d1d25f87945e9a1" providerId="LiveId" clId="{5AB7931F-8955-4380-9A16-8E1831D434B6}" dt="2021-07-18T13:21:45.198" v="1976" actId="20577"/>
          <ac:spMkLst>
            <pc:docMk/>
            <pc:sldMk cId="1420741981" sldId="297"/>
            <ac:spMk id="47" creationId="{3346242A-5646-447F-8633-D99443AA6226}"/>
          </ac:spMkLst>
        </pc:spChg>
        <pc:spChg chg="add mod">
          <ac:chgData name="Nishitha Nanda" userId="6d1d25f87945e9a1" providerId="LiveId" clId="{5AB7931F-8955-4380-9A16-8E1831D434B6}" dt="2021-07-18T13:21:47.944" v="1978" actId="20577"/>
          <ac:spMkLst>
            <pc:docMk/>
            <pc:sldMk cId="1420741981" sldId="297"/>
            <ac:spMk id="48" creationId="{C482CC44-2877-428D-828E-79C06CB804A5}"/>
          </ac:spMkLst>
        </pc:spChg>
        <pc:spChg chg="add mod">
          <ac:chgData name="Nishitha Nanda" userId="6d1d25f87945e9a1" providerId="LiveId" clId="{5AB7931F-8955-4380-9A16-8E1831D434B6}" dt="2021-07-18T13:21:52.821" v="1980" actId="20577"/>
          <ac:spMkLst>
            <pc:docMk/>
            <pc:sldMk cId="1420741981" sldId="297"/>
            <ac:spMk id="49" creationId="{038F50B2-EE0E-48E2-8805-F4AB26E7E287}"/>
          </ac:spMkLst>
        </pc:spChg>
        <pc:spChg chg="add mod">
          <ac:chgData name="Nishitha Nanda" userId="6d1d25f87945e9a1" providerId="LiveId" clId="{5AB7931F-8955-4380-9A16-8E1831D434B6}" dt="2021-07-18T13:21:55.711" v="1982" actId="20577"/>
          <ac:spMkLst>
            <pc:docMk/>
            <pc:sldMk cId="1420741981" sldId="297"/>
            <ac:spMk id="50" creationId="{92ACB2CC-099C-40CF-BC2E-C1CC65B70799}"/>
          </ac:spMkLst>
        </pc:spChg>
        <pc:spChg chg="add mod">
          <ac:chgData name="Nishitha Nanda" userId="6d1d25f87945e9a1" providerId="LiveId" clId="{5AB7931F-8955-4380-9A16-8E1831D434B6}" dt="2021-07-18T13:21:58.815" v="1984" actId="20577"/>
          <ac:spMkLst>
            <pc:docMk/>
            <pc:sldMk cId="1420741981" sldId="297"/>
            <ac:spMk id="51" creationId="{7AF7B743-070F-433F-88F6-01182203DC26}"/>
          </ac:spMkLst>
        </pc:spChg>
        <pc:spChg chg="add mod">
          <ac:chgData name="Nishitha Nanda" userId="6d1d25f87945e9a1" providerId="LiveId" clId="{5AB7931F-8955-4380-9A16-8E1831D434B6}" dt="2021-07-18T13:22:01.964" v="1986" actId="20577"/>
          <ac:spMkLst>
            <pc:docMk/>
            <pc:sldMk cId="1420741981" sldId="297"/>
            <ac:spMk id="52" creationId="{CEF21CBD-BF88-4485-9928-E0A3F2339ADA}"/>
          </ac:spMkLst>
        </pc:spChg>
        <pc:spChg chg="add mod">
          <ac:chgData name="Nishitha Nanda" userId="6d1d25f87945e9a1" providerId="LiveId" clId="{5AB7931F-8955-4380-9A16-8E1831D434B6}" dt="2021-07-18T13:22:09.860" v="1989" actId="20577"/>
          <ac:spMkLst>
            <pc:docMk/>
            <pc:sldMk cId="1420741981" sldId="297"/>
            <ac:spMk id="53" creationId="{DA4AF5CE-8E98-4CF9-8811-0AED534533C5}"/>
          </ac:spMkLst>
        </pc:spChg>
        <pc:spChg chg="add mod">
          <ac:chgData name="Nishitha Nanda" userId="6d1d25f87945e9a1" providerId="LiveId" clId="{5AB7931F-8955-4380-9A16-8E1831D434B6}" dt="2021-07-18T13:22:27.433" v="1992" actId="1076"/>
          <ac:spMkLst>
            <pc:docMk/>
            <pc:sldMk cId="1420741981" sldId="297"/>
            <ac:spMk id="54" creationId="{9E865189-D004-448D-B633-5C126F8123AC}"/>
          </ac:spMkLst>
        </pc:spChg>
        <pc:spChg chg="add mod">
          <ac:chgData name="Nishitha Nanda" userId="6d1d25f87945e9a1" providerId="LiveId" clId="{5AB7931F-8955-4380-9A16-8E1831D434B6}" dt="2021-07-18T13:24:07.756" v="2033" actId="20577"/>
          <ac:spMkLst>
            <pc:docMk/>
            <pc:sldMk cId="1420741981" sldId="297"/>
            <ac:spMk id="55" creationId="{43AEF7DC-8495-41D8-AC15-4ECB4A0D408D}"/>
          </ac:spMkLst>
        </pc:spChg>
        <pc:spChg chg="add mod">
          <ac:chgData name="Nishitha Nanda" userId="6d1d25f87945e9a1" providerId="LiveId" clId="{5AB7931F-8955-4380-9A16-8E1831D434B6}" dt="2021-07-18T13:24:04.487" v="2031" actId="20577"/>
          <ac:spMkLst>
            <pc:docMk/>
            <pc:sldMk cId="1420741981" sldId="297"/>
            <ac:spMk id="56" creationId="{3E56F207-1BF2-47BC-BC86-1B42FE6AAE97}"/>
          </ac:spMkLst>
        </pc:spChg>
        <pc:spChg chg="add mod">
          <ac:chgData name="Nishitha Nanda" userId="6d1d25f87945e9a1" providerId="LiveId" clId="{5AB7931F-8955-4380-9A16-8E1831D434B6}" dt="2021-07-18T13:24:01.463" v="2029" actId="20577"/>
          <ac:spMkLst>
            <pc:docMk/>
            <pc:sldMk cId="1420741981" sldId="297"/>
            <ac:spMk id="57" creationId="{0EA07648-625A-4CD5-B5F9-59A3389A0D14}"/>
          </ac:spMkLst>
        </pc:spChg>
        <pc:spChg chg="add mod">
          <ac:chgData name="Nishitha Nanda" userId="6d1d25f87945e9a1" providerId="LiveId" clId="{5AB7931F-8955-4380-9A16-8E1831D434B6}" dt="2021-07-18T13:23:57.968" v="2027" actId="20577"/>
          <ac:spMkLst>
            <pc:docMk/>
            <pc:sldMk cId="1420741981" sldId="297"/>
            <ac:spMk id="58" creationId="{2478163B-C121-4C5F-8970-3128DAC96D5B}"/>
          </ac:spMkLst>
        </pc:spChg>
        <pc:spChg chg="add mod">
          <ac:chgData name="Nishitha Nanda" userId="6d1d25f87945e9a1" providerId="LiveId" clId="{5AB7931F-8955-4380-9A16-8E1831D434B6}" dt="2021-07-18T13:23:54.728" v="2025" actId="20577"/>
          <ac:spMkLst>
            <pc:docMk/>
            <pc:sldMk cId="1420741981" sldId="297"/>
            <ac:spMk id="59" creationId="{72B02567-D118-4BF5-84FE-439357DEB6C0}"/>
          </ac:spMkLst>
        </pc:spChg>
        <pc:spChg chg="add mod">
          <ac:chgData name="Nishitha Nanda" userId="6d1d25f87945e9a1" providerId="LiveId" clId="{5AB7931F-8955-4380-9A16-8E1831D434B6}" dt="2021-07-18T13:23:51.564" v="2023" actId="20577"/>
          <ac:spMkLst>
            <pc:docMk/>
            <pc:sldMk cId="1420741981" sldId="297"/>
            <ac:spMk id="60" creationId="{E5DDA694-F895-4BD9-9379-31A04447F5CE}"/>
          </ac:spMkLst>
        </pc:spChg>
        <pc:spChg chg="add mod">
          <ac:chgData name="Nishitha Nanda" userId="6d1d25f87945e9a1" providerId="LiveId" clId="{5AB7931F-8955-4380-9A16-8E1831D434B6}" dt="2021-07-18T13:23:47.084" v="2021" actId="20577"/>
          <ac:spMkLst>
            <pc:docMk/>
            <pc:sldMk cId="1420741981" sldId="297"/>
            <ac:spMk id="61" creationId="{FAB1BE28-92E2-4C18-8012-1D48D463D8D2}"/>
          </ac:spMkLst>
        </pc:spChg>
        <pc:spChg chg="add mod">
          <ac:chgData name="Nishitha Nanda" userId="6d1d25f87945e9a1" providerId="LiveId" clId="{5AB7931F-8955-4380-9A16-8E1831D434B6}" dt="2021-07-18T13:23:41.844" v="2019" actId="20577"/>
          <ac:spMkLst>
            <pc:docMk/>
            <pc:sldMk cId="1420741981" sldId="297"/>
            <ac:spMk id="62" creationId="{6ACB77AC-E286-443A-8CD3-F38DC63E1C8A}"/>
          </ac:spMkLst>
        </pc:spChg>
        <pc:spChg chg="add mod">
          <ac:chgData name="Nishitha Nanda" userId="6d1d25f87945e9a1" providerId="LiveId" clId="{5AB7931F-8955-4380-9A16-8E1831D434B6}" dt="2021-07-18T13:23:37.754" v="2017" actId="20577"/>
          <ac:spMkLst>
            <pc:docMk/>
            <pc:sldMk cId="1420741981" sldId="297"/>
            <ac:spMk id="63" creationId="{59B885ED-941D-4EA9-8D4D-4D846FCF2C1C}"/>
          </ac:spMkLst>
        </pc:spChg>
        <pc:spChg chg="add mod">
          <ac:chgData name="Nishitha Nanda" userId="6d1d25f87945e9a1" providerId="LiveId" clId="{5AB7931F-8955-4380-9A16-8E1831D434B6}" dt="2021-07-18T13:23:34.065" v="2015" actId="20577"/>
          <ac:spMkLst>
            <pc:docMk/>
            <pc:sldMk cId="1420741981" sldId="297"/>
            <ac:spMk id="64" creationId="{DE688EC4-BC66-4EE9-B758-5E0B0E15C513}"/>
          </ac:spMkLst>
        </pc:spChg>
        <pc:spChg chg="add del mod">
          <ac:chgData name="Nishitha Nanda" userId="6d1d25f87945e9a1" providerId="LiveId" clId="{5AB7931F-8955-4380-9A16-8E1831D434B6}" dt="2021-07-18T13:34:20.994" v="2149" actId="478"/>
          <ac:spMkLst>
            <pc:docMk/>
            <pc:sldMk cId="1420741981" sldId="297"/>
            <ac:spMk id="65" creationId="{CEC3D1BE-AF18-42A2-A9F4-BC61A146005E}"/>
          </ac:spMkLst>
        </pc:spChg>
        <pc:spChg chg="add mod">
          <ac:chgData name="Nishitha Nanda" userId="6d1d25f87945e9a1" providerId="LiveId" clId="{5AB7931F-8955-4380-9A16-8E1831D434B6}" dt="2021-07-18T13:34:57.133" v="2156" actId="208"/>
          <ac:spMkLst>
            <pc:docMk/>
            <pc:sldMk cId="1420741981" sldId="297"/>
            <ac:spMk id="66" creationId="{A4D3230A-8590-4AAA-91CD-B30B70928081}"/>
          </ac:spMkLst>
        </pc:spChg>
        <pc:graphicFrameChg chg="add mod modGraphic">
          <ac:chgData name="Nishitha Nanda" userId="6d1d25f87945e9a1" providerId="LiveId" clId="{5AB7931F-8955-4380-9A16-8E1831D434B6}" dt="2021-07-18T13:11:31.979" v="1748" actId="14100"/>
          <ac:graphicFrameMkLst>
            <pc:docMk/>
            <pc:sldMk cId="1420741981" sldId="297"/>
            <ac:graphicFrameMk id="5" creationId="{DDEBEBF3-E084-4A66-A494-E62EA401D7C6}"/>
          </ac:graphicFrameMkLst>
        </pc:graphicFrameChg>
        <pc:picChg chg="add mod">
          <ac:chgData name="Nishitha Nanda" userId="6d1d25f87945e9a1" providerId="LiveId" clId="{5AB7931F-8955-4380-9A16-8E1831D434B6}" dt="2021-07-18T13:08:59.476" v="1737" actId="1076"/>
          <ac:picMkLst>
            <pc:docMk/>
            <pc:sldMk cId="1420741981" sldId="297"/>
            <ac:picMk id="4" creationId="{1CD085B3-4477-40F0-BB08-ACEF6B3F5D67}"/>
          </ac:picMkLst>
        </pc:picChg>
        <pc:picChg chg="add del mod">
          <ac:chgData name="Nishitha Nanda" userId="6d1d25f87945e9a1" providerId="LiveId" clId="{5AB7931F-8955-4380-9A16-8E1831D434B6}" dt="2021-07-18T13:15:39.084" v="1845" actId="478"/>
          <ac:picMkLst>
            <pc:docMk/>
            <pc:sldMk cId="1420741981" sldId="297"/>
            <ac:picMk id="19" creationId="{CB5BF787-58EF-4642-AB4F-90C1481DED4A}"/>
          </ac:picMkLst>
        </pc:picChg>
      </pc:sldChg>
      <pc:sldChg chg="addSp delSp modSp new mod">
        <pc:chgData name="Nishitha Nanda" userId="6d1d25f87945e9a1" providerId="LiveId" clId="{5AB7931F-8955-4380-9A16-8E1831D434B6}" dt="2021-07-18T14:06:38.306" v="2240" actId="1076"/>
        <pc:sldMkLst>
          <pc:docMk/>
          <pc:sldMk cId="1807442702" sldId="298"/>
        </pc:sldMkLst>
        <pc:spChg chg="del mod">
          <ac:chgData name="Nishitha Nanda" userId="6d1d25f87945e9a1" providerId="LiveId" clId="{5AB7931F-8955-4380-9A16-8E1831D434B6}" dt="2021-07-18T14:04:16.075" v="2199" actId="478"/>
          <ac:spMkLst>
            <pc:docMk/>
            <pc:sldMk cId="1807442702" sldId="298"/>
            <ac:spMk id="2" creationId="{AE71E588-0DB5-4E1C-B01E-8E9DC519E36C}"/>
          </ac:spMkLst>
        </pc:spChg>
        <pc:spChg chg="del">
          <ac:chgData name="Nishitha Nanda" userId="6d1d25f87945e9a1" providerId="LiveId" clId="{5AB7931F-8955-4380-9A16-8E1831D434B6}" dt="2021-07-18T14:04:18.984" v="2200" actId="478"/>
          <ac:spMkLst>
            <pc:docMk/>
            <pc:sldMk cId="1807442702" sldId="298"/>
            <ac:spMk id="3" creationId="{7339B435-F78E-47CF-A6D2-E87D638DA4C8}"/>
          </ac:spMkLst>
        </pc:spChg>
        <pc:spChg chg="add mod">
          <ac:chgData name="Nishitha Nanda" userId="6d1d25f87945e9a1" providerId="LiveId" clId="{5AB7931F-8955-4380-9A16-8E1831D434B6}" dt="2021-07-18T14:06:23.320" v="2238" actId="1076"/>
          <ac:spMkLst>
            <pc:docMk/>
            <pc:sldMk cId="1807442702" sldId="298"/>
            <ac:spMk id="7" creationId="{97D6285B-1A4A-40FC-B7A7-1D7DC157BC0F}"/>
          </ac:spMkLst>
        </pc:spChg>
        <pc:spChg chg="add mod">
          <ac:chgData name="Nishitha Nanda" userId="6d1d25f87945e9a1" providerId="LiveId" clId="{5AB7931F-8955-4380-9A16-8E1831D434B6}" dt="2021-07-18T14:06:28.403" v="2239" actId="1076"/>
          <ac:spMkLst>
            <pc:docMk/>
            <pc:sldMk cId="1807442702" sldId="298"/>
            <ac:spMk id="8" creationId="{96B39587-45DE-4DFB-9CD9-BCFF52F6AF38}"/>
          </ac:spMkLst>
        </pc:spChg>
        <pc:picChg chg="add mod">
          <ac:chgData name="Nishitha Nanda" userId="6d1d25f87945e9a1" providerId="LiveId" clId="{5AB7931F-8955-4380-9A16-8E1831D434B6}" dt="2021-07-18T14:04:27.011" v="2201"/>
          <ac:picMkLst>
            <pc:docMk/>
            <pc:sldMk cId="1807442702" sldId="298"/>
            <ac:picMk id="4" creationId="{15A84091-9ADD-46E5-9BC4-13683F11EA87}"/>
          </ac:picMkLst>
        </pc:picChg>
        <pc:picChg chg="add mod">
          <ac:chgData name="Nishitha Nanda" userId="6d1d25f87945e9a1" providerId="LiveId" clId="{5AB7931F-8955-4380-9A16-8E1831D434B6}" dt="2021-07-18T14:06:38.306" v="2240" actId="1076"/>
          <ac:picMkLst>
            <pc:docMk/>
            <pc:sldMk cId="1807442702" sldId="298"/>
            <ac:picMk id="6" creationId="{ED057F71-AFFD-48C6-9FD4-AF9D9D6452A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A5CC-9CF9-44FC-9859-EE9DE5CC8AA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C4EA1-21BB-4DE1-A43D-1E20BDE5BE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7" Type="http://schemas.openxmlformats.org/officeDocument/2006/relationships/image" Target="../media/image9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fif"/><Relationship Id="rId5" Type="http://schemas.openxmlformats.org/officeDocument/2006/relationships/image" Target="../media/image7.jfif"/><Relationship Id="rId4" Type="http://schemas.openxmlformats.org/officeDocument/2006/relationships/image" Target="../media/image6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272569" y="95250"/>
            <a:ext cx="3073038" cy="13042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856025" y="1642745"/>
            <a:ext cx="8563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196318" y="2787652"/>
            <a:ext cx="81492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CLASS-UKG</a:t>
            </a:r>
          </a:p>
          <a:p>
            <a:r>
              <a:rPr lang="en-US" sz="3200" b="1" dirty="0"/>
              <a:t>SUBJECT-MATHS</a:t>
            </a:r>
          </a:p>
          <a:p>
            <a:r>
              <a:rPr lang="en-US" sz="3200" b="1" dirty="0"/>
              <a:t>TOPIC- NUMBER AND NUMBER </a:t>
            </a:r>
          </a:p>
          <a:p>
            <a:r>
              <a:rPr lang="en-US" sz="3200" b="1" dirty="0"/>
              <a:t>             NAMES 21-50(ONCE AGAIN)</a:t>
            </a:r>
          </a:p>
          <a:p>
            <a:r>
              <a:rPr lang="en-US" sz="3200" b="1" dirty="0"/>
              <a:t>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1CD085B3-4477-40F0-BB08-ACEF6B3F5D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296400" y="5614460"/>
            <a:ext cx="2671060" cy="1133678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DEBEBF3-E084-4A66-A494-E62EA401D7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109547"/>
              </p:ext>
            </p:extLst>
          </p:nvPr>
        </p:nvGraphicFramePr>
        <p:xfrm>
          <a:off x="923925" y="1302807"/>
          <a:ext cx="10306050" cy="4252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605">
                  <a:extLst>
                    <a:ext uri="{9D8B030D-6E8A-4147-A177-3AD203B41FA5}">
                      <a16:colId xmlns:a16="http://schemas.microsoft.com/office/drawing/2014/main" val="1918915742"/>
                    </a:ext>
                  </a:extLst>
                </a:gridCol>
                <a:gridCol w="1030605">
                  <a:extLst>
                    <a:ext uri="{9D8B030D-6E8A-4147-A177-3AD203B41FA5}">
                      <a16:colId xmlns:a16="http://schemas.microsoft.com/office/drawing/2014/main" val="2179244186"/>
                    </a:ext>
                  </a:extLst>
                </a:gridCol>
                <a:gridCol w="1030605">
                  <a:extLst>
                    <a:ext uri="{9D8B030D-6E8A-4147-A177-3AD203B41FA5}">
                      <a16:colId xmlns:a16="http://schemas.microsoft.com/office/drawing/2014/main" val="2778465378"/>
                    </a:ext>
                  </a:extLst>
                </a:gridCol>
                <a:gridCol w="1030605">
                  <a:extLst>
                    <a:ext uri="{9D8B030D-6E8A-4147-A177-3AD203B41FA5}">
                      <a16:colId xmlns:a16="http://schemas.microsoft.com/office/drawing/2014/main" val="2468996956"/>
                    </a:ext>
                  </a:extLst>
                </a:gridCol>
                <a:gridCol w="1030605">
                  <a:extLst>
                    <a:ext uri="{9D8B030D-6E8A-4147-A177-3AD203B41FA5}">
                      <a16:colId xmlns:a16="http://schemas.microsoft.com/office/drawing/2014/main" val="3569786207"/>
                    </a:ext>
                  </a:extLst>
                </a:gridCol>
                <a:gridCol w="1030605">
                  <a:extLst>
                    <a:ext uri="{9D8B030D-6E8A-4147-A177-3AD203B41FA5}">
                      <a16:colId xmlns:a16="http://schemas.microsoft.com/office/drawing/2014/main" val="961536026"/>
                    </a:ext>
                  </a:extLst>
                </a:gridCol>
                <a:gridCol w="1030605">
                  <a:extLst>
                    <a:ext uri="{9D8B030D-6E8A-4147-A177-3AD203B41FA5}">
                      <a16:colId xmlns:a16="http://schemas.microsoft.com/office/drawing/2014/main" val="1394017422"/>
                    </a:ext>
                  </a:extLst>
                </a:gridCol>
                <a:gridCol w="1030605">
                  <a:extLst>
                    <a:ext uri="{9D8B030D-6E8A-4147-A177-3AD203B41FA5}">
                      <a16:colId xmlns:a16="http://schemas.microsoft.com/office/drawing/2014/main" val="3672625943"/>
                    </a:ext>
                  </a:extLst>
                </a:gridCol>
                <a:gridCol w="1030605">
                  <a:extLst>
                    <a:ext uri="{9D8B030D-6E8A-4147-A177-3AD203B41FA5}">
                      <a16:colId xmlns:a16="http://schemas.microsoft.com/office/drawing/2014/main" val="2489038872"/>
                    </a:ext>
                  </a:extLst>
                </a:gridCol>
                <a:gridCol w="1030605">
                  <a:extLst>
                    <a:ext uri="{9D8B030D-6E8A-4147-A177-3AD203B41FA5}">
                      <a16:colId xmlns:a16="http://schemas.microsoft.com/office/drawing/2014/main" val="449488254"/>
                    </a:ext>
                  </a:extLst>
                </a:gridCol>
              </a:tblGrid>
              <a:tr h="85047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457116"/>
                  </a:ext>
                </a:extLst>
              </a:tr>
              <a:tr h="8504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528851"/>
                  </a:ext>
                </a:extLst>
              </a:tr>
              <a:tr h="8504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492875"/>
                  </a:ext>
                </a:extLst>
              </a:tr>
              <a:tr h="85047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997587"/>
                  </a:ext>
                </a:extLst>
              </a:tr>
              <a:tr h="85047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28069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CD81623-8819-4088-8D97-D5C55C815001}"/>
              </a:ext>
            </a:extLst>
          </p:cNvPr>
          <p:cNvSpPr txBox="1"/>
          <p:nvPr/>
        </p:nvSpPr>
        <p:spPr>
          <a:xfrm>
            <a:off x="500054" y="162841"/>
            <a:ext cx="9401175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Fill in the missing numbers from 1 to 50: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88025F-85BE-4088-90D4-FFA899692A85}"/>
              </a:ext>
            </a:extLst>
          </p:cNvPr>
          <p:cNvSpPr txBox="1"/>
          <p:nvPr/>
        </p:nvSpPr>
        <p:spPr>
          <a:xfrm>
            <a:off x="1114425" y="1425047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562115-0418-4E18-97DD-D4D762374AA9}"/>
              </a:ext>
            </a:extLst>
          </p:cNvPr>
          <p:cNvSpPr txBox="1"/>
          <p:nvPr/>
        </p:nvSpPr>
        <p:spPr>
          <a:xfrm>
            <a:off x="2114550" y="1425047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DD923F-8962-428E-8B80-450B71AA5D40}"/>
              </a:ext>
            </a:extLst>
          </p:cNvPr>
          <p:cNvSpPr txBox="1"/>
          <p:nvPr/>
        </p:nvSpPr>
        <p:spPr>
          <a:xfrm>
            <a:off x="3190875" y="1425045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114660-F702-42F6-81E7-83FCB2665EC5}"/>
              </a:ext>
            </a:extLst>
          </p:cNvPr>
          <p:cNvSpPr txBox="1"/>
          <p:nvPr/>
        </p:nvSpPr>
        <p:spPr>
          <a:xfrm>
            <a:off x="4267200" y="1425047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982952-C234-4401-9DF0-050600577DCD}"/>
              </a:ext>
            </a:extLst>
          </p:cNvPr>
          <p:cNvSpPr txBox="1"/>
          <p:nvPr/>
        </p:nvSpPr>
        <p:spPr>
          <a:xfrm>
            <a:off x="5238749" y="1425047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AEA4E3-DA34-499E-8911-3A01C11C82D2}"/>
              </a:ext>
            </a:extLst>
          </p:cNvPr>
          <p:cNvSpPr txBox="1"/>
          <p:nvPr/>
        </p:nvSpPr>
        <p:spPr>
          <a:xfrm>
            <a:off x="6186488" y="1425046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BB22B3-0875-4CB5-B684-076FE3EEBCD1}"/>
              </a:ext>
            </a:extLst>
          </p:cNvPr>
          <p:cNvSpPr txBox="1"/>
          <p:nvPr/>
        </p:nvSpPr>
        <p:spPr>
          <a:xfrm>
            <a:off x="7262813" y="1425046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E48517-65D6-4B9D-A76B-4B7F26BB9D8F}"/>
              </a:ext>
            </a:extLst>
          </p:cNvPr>
          <p:cNvSpPr txBox="1"/>
          <p:nvPr/>
        </p:nvSpPr>
        <p:spPr>
          <a:xfrm>
            <a:off x="8258175" y="1425045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B8BBA18-67E1-4AA9-8FC4-9D160B4711A8}"/>
              </a:ext>
            </a:extLst>
          </p:cNvPr>
          <p:cNvSpPr txBox="1"/>
          <p:nvPr/>
        </p:nvSpPr>
        <p:spPr>
          <a:xfrm>
            <a:off x="9339263" y="1425045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9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8A103F6-70E5-4D3C-B1A8-240F142396C8}"/>
              </a:ext>
            </a:extLst>
          </p:cNvPr>
          <p:cNvSpPr txBox="1"/>
          <p:nvPr/>
        </p:nvSpPr>
        <p:spPr>
          <a:xfrm>
            <a:off x="10358437" y="1478536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10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85ACEFB-3D5D-4433-A346-6B7AE4030C26}"/>
              </a:ext>
            </a:extLst>
          </p:cNvPr>
          <p:cNvSpPr txBox="1"/>
          <p:nvPr/>
        </p:nvSpPr>
        <p:spPr>
          <a:xfrm>
            <a:off x="8258175" y="2286241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18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2CD97F-A2CD-499A-A35E-D703BD33E197}"/>
              </a:ext>
            </a:extLst>
          </p:cNvPr>
          <p:cNvSpPr txBox="1"/>
          <p:nvPr/>
        </p:nvSpPr>
        <p:spPr>
          <a:xfrm>
            <a:off x="7134225" y="2351446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17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7AB1127-5A37-4DA4-B583-8A3C4A1AE1F0}"/>
              </a:ext>
            </a:extLst>
          </p:cNvPr>
          <p:cNvSpPr txBox="1"/>
          <p:nvPr/>
        </p:nvSpPr>
        <p:spPr>
          <a:xfrm>
            <a:off x="6134100" y="2351446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16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EB123E3-D6DB-4667-B2FE-5DF5DF1520D4}"/>
              </a:ext>
            </a:extLst>
          </p:cNvPr>
          <p:cNvSpPr txBox="1"/>
          <p:nvPr/>
        </p:nvSpPr>
        <p:spPr>
          <a:xfrm>
            <a:off x="5076825" y="2313256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15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CC1868C-BBA9-4A4A-A0CC-8238EB0FE26D}"/>
              </a:ext>
            </a:extLst>
          </p:cNvPr>
          <p:cNvSpPr txBox="1"/>
          <p:nvPr/>
        </p:nvSpPr>
        <p:spPr>
          <a:xfrm>
            <a:off x="4057650" y="2305104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14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6CF10B0-3BF5-4B4C-913D-E8A491613E52}"/>
              </a:ext>
            </a:extLst>
          </p:cNvPr>
          <p:cNvSpPr txBox="1"/>
          <p:nvPr/>
        </p:nvSpPr>
        <p:spPr>
          <a:xfrm>
            <a:off x="3057525" y="2287471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13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9DACBD8-C684-413E-9F66-3E4EF26C513B}"/>
              </a:ext>
            </a:extLst>
          </p:cNvPr>
          <p:cNvSpPr txBox="1"/>
          <p:nvPr/>
        </p:nvSpPr>
        <p:spPr>
          <a:xfrm>
            <a:off x="2114549" y="2287471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12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EF2470F-5013-4CD3-89FF-D970C05512F1}"/>
              </a:ext>
            </a:extLst>
          </p:cNvPr>
          <p:cNvSpPr txBox="1"/>
          <p:nvPr/>
        </p:nvSpPr>
        <p:spPr>
          <a:xfrm>
            <a:off x="1038225" y="2286241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11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2D80ECC-6744-4158-A19C-58B2042F1843}"/>
              </a:ext>
            </a:extLst>
          </p:cNvPr>
          <p:cNvSpPr txBox="1"/>
          <p:nvPr/>
        </p:nvSpPr>
        <p:spPr>
          <a:xfrm>
            <a:off x="10310813" y="2313255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20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B33D44-0729-42E2-B39C-8F4C7CC6C0C9}"/>
              </a:ext>
            </a:extLst>
          </p:cNvPr>
          <p:cNvSpPr txBox="1"/>
          <p:nvPr/>
        </p:nvSpPr>
        <p:spPr>
          <a:xfrm>
            <a:off x="9296399" y="2286242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19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42D7124-30D7-4888-9F40-1569A50C60FA}"/>
              </a:ext>
            </a:extLst>
          </p:cNvPr>
          <p:cNvSpPr txBox="1"/>
          <p:nvPr/>
        </p:nvSpPr>
        <p:spPr>
          <a:xfrm>
            <a:off x="10291760" y="3079893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30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A5CE7A1-279A-4599-AA4D-3629F0521DBD}"/>
              </a:ext>
            </a:extLst>
          </p:cNvPr>
          <p:cNvSpPr txBox="1"/>
          <p:nvPr/>
        </p:nvSpPr>
        <p:spPr>
          <a:xfrm>
            <a:off x="1076321" y="3165187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21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804F0B6-5949-4CC7-AB6F-BE0E4D3A986D}"/>
              </a:ext>
            </a:extLst>
          </p:cNvPr>
          <p:cNvSpPr txBox="1"/>
          <p:nvPr/>
        </p:nvSpPr>
        <p:spPr>
          <a:xfrm>
            <a:off x="2128835" y="3136611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22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39724D4-D25D-4B96-877D-4571142E58E0}"/>
              </a:ext>
            </a:extLst>
          </p:cNvPr>
          <p:cNvSpPr txBox="1"/>
          <p:nvPr/>
        </p:nvSpPr>
        <p:spPr>
          <a:xfrm>
            <a:off x="3133724" y="3128627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23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C5EDCE9-5172-477C-9E74-EEC95342D76A}"/>
              </a:ext>
            </a:extLst>
          </p:cNvPr>
          <p:cNvSpPr txBox="1"/>
          <p:nvPr/>
        </p:nvSpPr>
        <p:spPr>
          <a:xfrm>
            <a:off x="4140990" y="3165188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24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BE39F46-2933-4E67-99CF-5A56219400EF}"/>
              </a:ext>
            </a:extLst>
          </p:cNvPr>
          <p:cNvSpPr txBox="1"/>
          <p:nvPr/>
        </p:nvSpPr>
        <p:spPr>
          <a:xfrm>
            <a:off x="5205410" y="3124658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C3DC0A2-5EE1-4887-9842-03F238B0E18C}"/>
              </a:ext>
            </a:extLst>
          </p:cNvPr>
          <p:cNvSpPr txBox="1"/>
          <p:nvPr/>
        </p:nvSpPr>
        <p:spPr>
          <a:xfrm>
            <a:off x="6134099" y="3136611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26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DAC8EC1-FE8A-4728-8F6F-C3BCAA694D76}"/>
              </a:ext>
            </a:extLst>
          </p:cNvPr>
          <p:cNvSpPr txBox="1"/>
          <p:nvPr/>
        </p:nvSpPr>
        <p:spPr>
          <a:xfrm>
            <a:off x="7177087" y="3165189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27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CC86EBF-95F6-4F65-BBE7-EBF4C4092720}"/>
              </a:ext>
            </a:extLst>
          </p:cNvPr>
          <p:cNvSpPr txBox="1"/>
          <p:nvPr/>
        </p:nvSpPr>
        <p:spPr>
          <a:xfrm>
            <a:off x="8248651" y="3124659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28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4125698-78C7-499F-98C1-5535F1E15753}"/>
              </a:ext>
            </a:extLst>
          </p:cNvPr>
          <p:cNvSpPr txBox="1"/>
          <p:nvPr/>
        </p:nvSpPr>
        <p:spPr>
          <a:xfrm>
            <a:off x="9286874" y="3059520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29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93E8596-62A3-415B-B67E-C1FACDC3698A}"/>
              </a:ext>
            </a:extLst>
          </p:cNvPr>
          <p:cNvSpPr txBox="1"/>
          <p:nvPr/>
        </p:nvSpPr>
        <p:spPr>
          <a:xfrm>
            <a:off x="1057268" y="3963261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31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2C3AED1-7569-4D91-BF2F-94775B5F6522}"/>
              </a:ext>
            </a:extLst>
          </p:cNvPr>
          <p:cNvSpPr txBox="1"/>
          <p:nvPr/>
        </p:nvSpPr>
        <p:spPr>
          <a:xfrm>
            <a:off x="2097875" y="3963261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32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346242A-5646-447F-8633-D99443AA6226}"/>
              </a:ext>
            </a:extLst>
          </p:cNvPr>
          <p:cNvSpPr txBox="1"/>
          <p:nvPr/>
        </p:nvSpPr>
        <p:spPr>
          <a:xfrm>
            <a:off x="3112884" y="3963260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33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482CC44-2877-428D-828E-79C06CB804A5}"/>
              </a:ext>
            </a:extLst>
          </p:cNvPr>
          <p:cNvSpPr txBox="1"/>
          <p:nvPr/>
        </p:nvSpPr>
        <p:spPr>
          <a:xfrm>
            <a:off x="4113609" y="3982695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34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38F50B2-EE0E-48E2-8805-F4AB26E7E287}"/>
              </a:ext>
            </a:extLst>
          </p:cNvPr>
          <p:cNvSpPr txBox="1"/>
          <p:nvPr/>
        </p:nvSpPr>
        <p:spPr>
          <a:xfrm>
            <a:off x="5200642" y="3959970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35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2ACB2CC-099C-40CF-BC2E-C1CC65B70799}"/>
              </a:ext>
            </a:extLst>
          </p:cNvPr>
          <p:cNvSpPr txBox="1"/>
          <p:nvPr/>
        </p:nvSpPr>
        <p:spPr>
          <a:xfrm>
            <a:off x="6218630" y="3969898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36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AF7B743-070F-433F-88F6-01182203DC26}"/>
              </a:ext>
            </a:extLst>
          </p:cNvPr>
          <p:cNvSpPr txBox="1"/>
          <p:nvPr/>
        </p:nvSpPr>
        <p:spPr>
          <a:xfrm>
            <a:off x="7144940" y="3963261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37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EF21CBD-BF88-4485-9928-E0A3F2339ADA}"/>
              </a:ext>
            </a:extLst>
          </p:cNvPr>
          <p:cNvSpPr txBox="1"/>
          <p:nvPr/>
        </p:nvSpPr>
        <p:spPr>
          <a:xfrm>
            <a:off x="8248648" y="3994293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38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A4AF5CE-8E98-4CF9-8811-0AED534533C5}"/>
              </a:ext>
            </a:extLst>
          </p:cNvPr>
          <p:cNvSpPr txBox="1"/>
          <p:nvPr/>
        </p:nvSpPr>
        <p:spPr>
          <a:xfrm>
            <a:off x="9296399" y="3994293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39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E865189-D004-448D-B633-5C126F8123AC}"/>
              </a:ext>
            </a:extLst>
          </p:cNvPr>
          <p:cNvSpPr txBox="1"/>
          <p:nvPr/>
        </p:nvSpPr>
        <p:spPr>
          <a:xfrm>
            <a:off x="10310813" y="3982694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40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3AEF7DC-8495-41D8-AC15-4ECB4A0D408D}"/>
              </a:ext>
            </a:extLst>
          </p:cNvPr>
          <p:cNvSpPr txBox="1"/>
          <p:nvPr/>
        </p:nvSpPr>
        <p:spPr>
          <a:xfrm>
            <a:off x="10310813" y="4768943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50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E56F207-1BF2-47BC-BC86-1B42FE6AAE97}"/>
              </a:ext>
            </a:extLst>
          </p:cNvPr>
          <p:cNvSpPr txBox="1"/>
          <p:nvPr/>
        </p:nvSpPr>
        <p:spPr>
          <a:xfrm>
            <a:off x="9303547" y="4830135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49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EA07648-625A-4CD5-B5F9-59A3389A0D14}"/>
              </a:ext>
            </a:extLst>
          </p:cNvPr>
          <p:cNvSpPr txBox="1"/>
          <p:nvPr/>
        </p:nvSpPr>
        <p:spPr>
          <a:xfrm>
            <a:off x="8217691" y="4821425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48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478163B-C121-4C5F-8970-3128DAC96D5B}"/>
              </a:ext>
            </a:extLst>
          </p:cNvPr>
          <p:cNvSpPr txBox="1"/>
          <p:nvPr/>
        </p:nvSpPr>
        <p:spPr>
          <a:xfrm>
            <a:off x="7225893" y="4857838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47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2B02567-D118-4BF5-84FE-439357DEB6C0}"/>
              </a:ext>
            </a:extLst>
          </p:cNvPr>
          <p:cNvSpPr txBox="1"/>
          <p:nvPr/>
        </p:nvSpPr>
        <p:spPr>
          <a:xfrm>
            <a:off x="6159096" y="4846252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46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5DDA694-F895-4BD9-9379-31A04447F5CE}"/>
              </a:ext>
            </a:extLst>
          </p:cNvPr>
          <p:cNvSpPr txBox="1"/>
          <p:nvPr/>
        </p:nvSpPr>
        <p:spPr>
          <a:xfrm>
            <a:off x="5094676" y="4809362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45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AB1BE28-92E2-4C18-8012-1D48D463D8D2}"/>
              </a:ext>
            </a:extLst>
          </p:cNvPr>
          <p:cNvSpPr txBox="1"/>
          <p:nvPr/>
        </p:nvSpPr>
        <p:spPr>
          <a:xfrm>
            <a:off x="4085620" y="4835864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44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ACB77AC-E286-443A-8CD3-F38DC63E1C8A}"/>
              </a:ext>
            </a:extLst>
          </p:cNvPr>
          <p:cNvSpPr txBox="1"/>
          <p:nvPr/>
        </p:nvSpPr>
        <p:spPr>
          <a:xfrm>
            <a:off x="3069430" y="4857838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43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9B885ED-941D-4EA9-8D4D-4D846FCF2C1C}"/>
              </a:ext>
            </a:extLst>
          </p:cNvPr>
          <p:cNvSpPr txBox="1"/>
          <p:nvPr/>
        </p:nvSpPr>
        <p:spPr>
          <a:xfrm>
            <a:off x="2076443" y="4830136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42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E688EC4-BC66-4EE9-B758-5E0B0E15C513}"/>
              </a:ext>
            </a:extLst>
          </p:cNvPr>
          <p:cNvSpPr txBox="1"/>
          <p:nvPr/>
        </p:nvSpPr>
        <p:spPr>
          <a:xfrm>
            <a:off x="1059652" y="4784679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41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4D3230A-8590-4AAA-91CD-B30B70928081}"/>
              </a:ext>
            </a:extLst>
          </p:cNvPr>
          <p:cNvSpPr/>
          <p:nvPr/>
        </p:nvSpPr>
        <p:spPr>
          <a:xfrm>
            <a:off x="923925" y="1302807"/>
            <a:ext cx="10344150" cy="4252385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4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4" grpId="0"/>
      <p:bldP spid="15" grpId="0"/>
      <p:bldP spid="16" grpId="0"/>
      <p:bldP spid="18" grpId="0"/>
      <p:bldP spid="20" grpId="0"/>
      <p:bldP spid="21" grpId="0"/>
      <p:bldP spid="22" grpId="0"/>
      <p:bldP spid="25" grpId="0"/>
      <p:bldP spid="26" grpId="0"/>
      <p:bldP spid="35" grpId="0"/>
      <p:bldP spid="36" grpId="0"/>
      <p:bldP spid="37" grpId="0"/>
      <p:bldP spid="40" grpId="0"/>
      <p:bldP spid="41" grpId="0"/>
      <p:bldP spid="42" grpId="0"/>
      <p:bldP spid="46" grpId="0"/>
      <p:bldP spid="47" grpId="0"/>
      <p:bldP spid="50" grpId="0"/>
      <p:bldP spid="51" grpId="0"/>
      <p:bldP spid="52" grpId="0"/>
      <p:bldP spid="54" grpId="0"/>
      <p:bldP spid="55" grpId="0"/>
      <p:bldP spid="56" grpId="0"/>
      <p:bldP spid="58" grpId="0"/>
      <p:bldP spid="59" grpId="0"/>
      <p:bldP spid="61" grpId="0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9A2FCCFF-6098-4D95-8E27-F6CE933B5D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8" t="8191" r="9110" b="15334"/>
          <a:stretch/>
        </p:blipFill>
        <p:spPr>
          <a:xfrm>
            <a:off x="6642856" y="5354869"/>
            <a:ext cx="1133665" cy="110834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558BFDF0-695C-4961-92E1-7AE9E9867A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8" t="8191" r="9110" b="15334"/>
          <a:stretch/>
        </p:blipFill>
        <p:spPr>
          <a:xfrm>
            <a:off x="4598327" y="5321233"/>
            <a:ext cx="1133665" cy="110834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36D4F89-4EEA-46C9-ADD4-B04A2013BF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8" t="8191" r="9110" b="15334"/>
          <a:stretch/>
        </p:blipFill>
        <p:spPr>
          <a:xfrm>
            <a:off x="6570687" y="4189209"/>
            <a:ext cx="1133665" cy="110834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C041241-9D7B-4654-AF03-E8A16F2E63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8" t="8191" r="9110" b="15334"/>
          <a:stretch/>
        </p:blipFill>
        <p:spPr>
          <a:xfrm>
            <a:off x="4573824" y="4168995"/>
            <a:ext cx="1133665" cy="110834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44EBF25-C290-47D8-A28D-471C21746C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8" t="8191" r="9110" b="15334"/>
          <a:stretch/>
        </p:blipFill>
        <p:spPr>
          <a:xfrm>
            <a:off x="4520346" y="3067498"/>
            <a:ext cx="1133665" cy="110834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A5ED6E5-6B7C-4946-B8E4-CC86007A6F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8" t="8191" r="9110" b="15334"/>
          <a:stretch/>
        </p:blipFill>
        <p:spPr>
          <a:xfrm>
            <a:off x="6570687" y="3031892"/>
            <a:ext cx="1133665" cy="110834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B1914B3-0006-449A-8AF0-5F7ED31A8D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8" t="8191" r="9110" b="15334"/>
          <a:stretch/>
        </p:blipFill>
        <p:spPr>
          <a:xfrm>
            <a:off x="6537991" y="1923548"/>
            <a:ext cx="1133665" cy="11083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87251D0-0101-4D83-9861-985DB4F69A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8" t="8191" r="9110" b="15334"/>
          <a:stretch/>
        </p:blipFill>
        <p:spPr>
          <a:xfrm>
            <a:off x="4520346" y="1931851"/>
            <a:ext cx="1133665" cy="110834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9EEE438-03B5-479D-AA94-999F9A25EE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8" t="8191" r="9110" b="15334"/>
          <a:stretch/>
        </p:blipFill>
        <p:spPr>
          <a:xfrm>
            <a:off x="6537991" y="786546"/>
            <a:ext cx="1133665" cy="1108344"/>
          </a:xfrm>
          <a:prstGeom prst="rect">
            <a:avLst/>
          </a:prstGeom>
        </p:spPr>
      </p:pic>
      <p:pic>
        <p:nvPicPr>
          <p:cNvPr id="59" name="Picture 58" descr="odm logo new"/>
          <p:cNvPicPr>
            <a:picLocks noChangeAspect="1"/>
          </p:cNvPicPr>
          <p:nvPr/>
        </p:nvPicPr>
        <p:blipFill>
          <a:blip r:embed="rId3"/>
          <a:srcRect l="3133" t="22000" r="8233" b="24533"/>
          <a:stretch>
            <a:fillRect/>
          </a:stretch>
        </p:blipFill>
        <p:spPr>
          <a:xfrm>
            <a:off x="9283582" y="5607130"/>
            <a:ext cx="2671060" cy="113367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BEABA2C-6037-416F-989B-76357E293FB1}"/>
              </a:ext>
            </a:extLst>
          </p:cNvPr>
          <p:cNvSpPr txBox="1"/>
          <p:nvPr/>
        </p:nvSpPr>
        <p:spPr>
          <a:xfrm>
            <a:off x="381000" y="133350"/>
            <a:ext cx="1082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Identify the correct numbers according to their number names: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C208C8-80BE-428E-9E33-491418906A4C}"/>
              </a:ext>
            </a:extLst>
          </p:cNvPr>
          <p:cNvSpPr txBox="1"/>
          <p:nvPr/>
        </p:nvSpPr>
        <p:spPr>
          <a:xfrm>
            <a:off x="523875" y="963014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Twenty seven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5B1316-A6A7-45C2-AF8E-CC74E1ABCA25}"/>
              </a:ext>
            </a:extLst>
          </p:cNvPr>
          <p:cNvSpPr txBox="1"/>
          <p:nvPr/>
        </p:nvSpPr>
        <p:spPr>
          <a:xfrm>
            <a:off x="523875" y="2009775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Thirty three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5D18D2-EC79-4DE7-B897-CBF8EF858E7F}"/>
              </a:ext>
            </a:extLst>
          </p:cNvPr>
          <p:cNvSpPr txBox="1"/>
          <p:nvPr/>
        </p:nvSpPr>
        <p:spPr>
          <a:xfrm>
            <a:off x="590550" y="316739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Seventeen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ED91D3-0EF4-4356-8D4A-C6E64FF1DEE8}"/>
              </a:ext>
            </a:extLst>
          </p:cNvPr>
          <p:cNvSpPr txBox="1"/>
          <p:nvPr/>
        </p:nvSpPr>
        <p:spPr>
          <a:xfrm>
            <a:off x="590550" y="4325005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Forty nine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A2F5AB-ED85-4793-B3AA-E0790F52C06B}"/>
              </a:ext>
            </a:extLst>
          </p:cNvPr>
          <p:cNvSpPr txBox="1"/>
          <p:nvPr/>
        </p:nvSpPr>
        <p:spPr>
          <a:xfrm>
            <a:off x="666750" y="5616655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Thirty eight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3CEAF9-9B07-4D7E-B8FA-09BE6710D8A1}"/>
              </a:ext>
            </a:extLst>
          </p:cNvPr>
          <p:cNvSpPr txBox="1"/>
          <p:nvPr/>
        </p:nvSpPr>
        <p:spPr>
          <a:xfrm>
            <a:off x="6747727" y="1133117"/>
            <a:ext cx="923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27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F66ADD-CF21-438D-A72B-E46B08095072}"/>
              </a:ext>
            </a:extLst>
          </p:cNvPr>
          <p:cNvSpPr txBox="1"/>
          <p:nvPr/>
        </p:nvSpPr>
        <p:spPr>
          <a:xfrm>
            <a:off x="4667249" y="2254345"/>
            <a:ext cx="923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33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7766A3-3234-4D38-A6BC-B839E9861B60}"/>
              </a:ext>
            </a:extLst>
          </p:cNvPr>
          <p:cNvSpPr txBox="1"/>
          <p:nvPr/>
        </p:nvSpPr>
        <p:spPr>
          <a:xfrm>
            <a:off x="6747729" y="2254344"/>
            <a:ext cx="923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43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412FA4-278A-4C54-A7F3-F05417873DDD}"/>
              </a:ext>
            </a:extLst>
          </p:cNvPr>
          <p:cNvSpPr txBox="1"/>
          <p:nvPr/>
        </p:nvSpPr>
        <p:spPr>
          <a:xfrm>
            <a:off x="4678693" y="3397933"/>
            <a:ext cx="923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18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FB0089-806A-4667-A588-7889EA366083}"/>
              </a:ext>
            </a:extLst>
          </p:cNvPr>
          <p:cNvSpPr txBox="1"/>
          <p:nvPr/>
        </p:nvSpPr>
        <p:spPr>
          <a:xfrm>
            <a:off x="6747728" y="3397933"/>
            <a:ext cx="923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17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E46E5B-F3F0-4AC5-890C-817191C66399}"/>
              </a:ext>
            </a:extLst>
          </p:cNvPr>
          <p:cNvSpPr txBox="1"/>
          <p:nvPr/>
        </p:nvSpPr>
        <p:spPr>
          <a:xfrm>
            <a:off x="4703196" y="4495758"/>
            <a:ext cx="923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29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8FC36E-AD89-4A01-AD74-159AF1DBA0BB}"/>
              </a:ext>
            </a:extLst>
          </p:cNvPr>
          <p:cNvSpPr txBox="1"/>
          <p:nvPr/>
        </p:nvSpPr>
        <p:spPr>
          <a:xfrm>
            <a:off x="6747727" y="4524110"/>
            <a:ext cx="923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49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5A9DC1-06A5-45C3-8207-014FDD1644CD}"/>
              </a:ext>
            </a:extLst>
          </p:cNvPr>
          <p:cNvSpPr txBox="1"/>
          <p:nvPr/>
        </p:nvSpPr>
        <p:spPr>
          <a:xfrm>
            <a:off x="4730086" y="5658664"/>
            <a:ext cx="923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38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714019-6C81-4AA2-9E18-83564E61945C}"/>
              </a:ext>
            </a:extLst>
          </p:cNvPr>
          <p:cNvSpPr txBox="1"/>
          <p:nvPr/>
        </p:nvSpPr>
        <p:spPr>
          <a:xfrm>
            <a:off x="6780427" y="5702539"/>
            <a:ext cx="923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28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E3FBE51-CFFC-4090-9541-1C9953649F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8" t="8191" r="9110" b="15334"/>
          <a:stretch/>
        </p:blipFill>
        <p:spPr>
          <a:xfrm>
            <a:off x="4520346" y="803461"/>
            <a:ext cx="1133665" cy="110834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839649B-3C4C-4F56-B711-591F903EAB2D}"/>
              </a:ext>
            </a:extLst>
          </p:cNvPr>
          <p:cNvSpPr txBox="1"/>
          <p:nvPr/>
        </p:nvSpPr>
        <p:spPr>
          <a:xfrm>
            <a:off x="4667249" y="1126800"/>
            <a:ext cx="719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28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1DB2BFD-0B34-4073-BA18-8CFB213EA2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8" t="8191" r="9110" b="15334"/>
          <a:stretch/>
        </p:blipFill>
        <p:spPr>
          <a:xfrm>
            <a:off x="6570687" y="4184314"/>
            <a:ext cx="1133665" cy="1108344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A18F7077-B2BB-42FD-89E3-E95CC558650F}"/>
              </a:ext>
            </a:extLst>
          </p:cNvPr>
          <p:cNvSpPr txBox="1"/>
          <p:nvPr/>
        </p:nvSpPr>
        <p:spPr>
          <a:xfrm>
            <a:off x="6747727" y="4519215"/>
            <a:ext cx="923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49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9ACE9C3-B366-41A7-9D7D-7216EFEDB4E9}"/>
              </a:ext>
            </a:extLst>
          </p:cNvPr>
          <p:cNvSpPr/>
          <p:nvPr/>
        </p:nvSpPr>
        <p:spPr>
          <a:xfrm>
            <a:off x="123825" y="99188"/>
            <a:ext cx="11944350" cy="6659623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7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190500" y="5643035"/>
            <a:ext cx="2671060" cy="1133678"/>
          </a:xfrm>
          <a:prstGeom prst="rect">
            <a:avLst/>
          </a:prstGeo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33F6C89-CFC8-4F6D-A025-29CB8C78C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694593"/>
              </p:ext>
            </p:extLst>
          </p:nvPr>
        </p:nvGraphicFramePr>
        <p:xfrm>
          <a:off x="2245112" y="966399"/>
          <a:ext cx="8128001" cy="4804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915059404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81517617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20778320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858782194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3920822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467071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92109546"/>
                    </a:ext>
                  </a:extLst>
                </a:gridCol>
              </a:tblGrid>
              <a:tr h="80080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235570"/>
                  </a:ext>
                </a:extLst>
              </a:tr>
              <a:tr h="80080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945814"/>
                  </a:ext>
                </a:extLst>
              </a:tr>
              <a:tr h="80080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520956"/>
                  </a:ext>
                </a:extLst>
              </a:tr>
              <a:tr h="800806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041114"/>
                  </a:ext>
                </a:extLst>
              </a:tr>
              <a:tr h="80080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332165"/>
                  </a:ext>
                </a:extLst>
              </a:tr>
              <a:tr h="80080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96590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292C100-15A4-4CAA-864F-9CB17A0EF4D8}"/>
              </a:ext>
            </a:extLst>
          </p:cNvPr>
          <p:cNvSpPr txBox="1"/>
          <p:nvPr/>
        </p:nvSpPr>
        <p:spPr>
          <a:xfrm>
            <a:off x="2451066" y="1034040"/>
            <a:ext cx="65722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/>
              <a:t>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63A42B-83F3-44B5-9C27-A466900C12E1}"/>
              </a:ext>
            </a:extLst>
          </p:cNvPr>
          <p:cNvSpPr txBox="1"/>
          <p:nvPr/>
        </p:nvSpPr>
        <p:spPr>
          <a:xfrm>
            <a:off x="3626852" y="1856241"/>
            <a:ext cx="65722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/>
              <a:t>23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CAC392-6B76-46F0-9513-98958A81C2C6}"/>
              </a:ext>
            </a:extLst>
          </p:cNvPr>
          <p:cNvSpPr txBox="1"/>
          <p:nvPr/>
        </p:nvSpPr>
        <p:spPr>
          <a:xfrm>
            <a:off x="2340861" y="1862366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85D4B7-D6F0-4B46-A966-060F8B833823}"/>
              </a:ext>
            </a:extLst>
          </p:cNvPr>
          <p:cNvSpPr txBox="1"/>
          <p:nvPr/>
        </p:nvSpPr>
        <p:spPr>
          <a:xfrm>
            <a:off x="3688127" y="1031613"/>
            <a:ext cx="65722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/>
              <a:t>22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21C5FD-F442-4DC6-BEEB-DD07A8CD1FEC}"/>
              </a:ext>
            </a:extLst>
          </p:cNvPr>
          <p:cNvSpPr txBox="1"/>
          <p:nvPr/>
        </p:nvSpPr>
        <p:spPr>
          <a:xfrm>
            <a:off x="2436919" y="2648243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31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CF9940-C898-4F03-99A2-07116368FD09}"/>
              </a:ext>
            </a:extLst>
          </p:cNvPr>
          <p:cNvSpPr txBox="1"/>
          <p:nvPr/>
        </p:nvSpPr>
        <p:spPr>
          <a:xfrm>
            <a:off x="4749789" y="1815752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ECD6EB-E16A-47F1-B934-78FE3323AF35}"/>
              </a:ext>
            </a:extLst>
          </p:cNvPr>
          <p:cNvSpPr txBox="1"/>
          <p:nvPr/>
        </p:nvSpPr>
        <p:spPr>
          <a:xfrm>
            <a:off x="3558574" y="2673922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32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8CFC85-A892-4673-B644-B07ABA0EDF44}"/>
              </a:ext>
            </a:extLst>
          </p:cNvPr>
          <p:cNvSpPr txBox="1"/>
          <p:nvPr/>
        </p:nvSpPr>
        <p:spPr>
          <a:xfrm>
            <a:off x="4784337" y="2666502"/>
            <a:ext cx="65722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/>
              <a:t>24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161C15-21AB-4667-9ACE-413D3E21120C}"/>
              </a:ext>
            </a:extLst>
          </p:cNvPr>
          <p:cNvSpPr txBox="1"/>
          <p:nvPr/>
        </p:nvSpPr>
        <p:spPr>
          <a:xfrm>
            <a:off x="4752786" y="3466310"/>
            <a:ext cx="65722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/>
              <a:t>25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B0344D2-2569-453D-95A2-8247EF28AC22}"/>
              </a:ext>
            </a:extLst>
          </p:cNvPr>
          <p:cNvSpPr txBox="1"/>
          <p:nvPr/>
        </p:nvSpPr>
        <p:spPr>
          <a:xfrm>
            <a:off x="5930779" y="3474456"/>
            <a:ext cx="65722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/>
              <a:t>26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1C8CBA-D3A0-4889-BA4A-F648A66F0501}"/>
              </a:ext>
            </a:extLst>
          </p:cNvPr>
          <p:cNvSpPr txBox="1"/>
          <p:nvPr/>
        </p:nvSpPr>
        <p:spPr>
          <a:xfrm>
            <a:off x="7138164" y="4274956"/>
            <a:ext cx="65722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/>
              <a:t>28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C78F623-67B4-4811-A2C9-B96D1B8421C3}"/>
              </a:ext>
            </a:extLst>
          </p:cNvPr>
          <p:cNvSpPr txBox="1"/>
          <p:nvPr/>
        </p:nvSpPr>
        <p:spPr>
          <a:xfrm>
            <a:off x="8271891" y="5036977"/>
            <a:ext cx="65722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/>
              <a:t>29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42C703-FB97-444B-B0D9-C32DD834C080}"/>
              </a:ext>
            </a:extLst>
          </p:cNvPr>
          <p:cNvSpPr txBox="1"/>
          <p:nvPr/>
        </p:nvSpPr>
        <p:spPr>
          <a:xfrm>
            <a:off x="9399909" y="5039813"/>
            <a:ext cx="708149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/>
              <a:t>30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971AB6-2BC6-41E5-90A1-62DF5C97AE73}"/>
              </a:ext>
            </a:extLst>
          </p:cNvPr>
          <p:cNvSpPr txBox="1"/>
          <p:nvPr/>
        </p:nvSpPr>
        <p:spPr>
          <a:xfrm>
            <a:off x="2422820" y="3429205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34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3A04F09-9F15-48BE-96F2-3BE6E5129581}"/>
              </a:ext>
            </a:extLst>
          </p:cNvPr>
          <p:cNvSpPr txBox="1"/>
          <p:nvPr/>
        </p:nvSpPr>
        <p:spPr>
          <a:xfrm>
            <a:off x="9358751" y="1833074"/>
            <a:ext cx="669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0E0D372-E1CA-4EB0-AE81-D4538996D026}"/>
              </a:ext>
            </a:extLst>
          </p:cNvPr>
          <p:cNvSpPr txBox="1"/>
          <p:nvPr/>
        </p:nvSpPr>
        <p:spPr>
          <a:xfrm>
            <a:off x="9326553" y="1058382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8ED0558-D5A0-4C47-B4CC-4C6C3694D03F}"/>
              </a:ext>
            </a:extLst>
          </p:cNvPr>
          <p:cNvSpPr txBox="1"/>
          <p:nvPr/>
        </p:nvSpPr>
        <p:spPr>
          <a:xfrm>
            <a:off x="8233165" y="1034040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B46F9E1-F589-42CF-B0A6-0E7704E3F93B}"/>
              </a:ext>
            </a:extLst>
          </p:cNvPr>
          <p:cNvSpPr txBox="1"/>
          <p:nvPr/>
        </p:nvSpPr>
        <p:spPr>
          <a:xfrm>
            <a:off x="7058390" y="1034040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2240F36-FC77-4FB7-B7DD-8D4D0C0D7C9C}"/>
              </a:ext>
            </a:extLst>
          </p:cNvPr>
          <p:cNvSpPr txBox="1"/>
          <p:nvPr/>
        </p:nvSpPr>
        <p:spPr>
          <a:xfrm>
            <a:off x="5980499" y="1044277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EB463E-547D-4F4F-A23F-5A4BFA89F1F8}"/>
              </a:ext>
            </a:extLst>
          </p:cNvPr>
          <p:cNvSpPr txBox="1"/>
          <p:nvPr/>
        </p:nvSpPr>
        <p:spPr>
          <a:xfrm>
            <a:off x="4846610" y="1007908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C4DA1A3-3AB3-4314-BE0B-C0E22A27BBF5}"/>
              </a:ext>
            </a:extLst>
          </p:cNvPr>
          <p:cNvSpPr txBox="1"/>
          <p:nvPr/>
        </p:nvSpPr>
        <p:spPr>
          <a:xfrm>
            <a:off x="3628583" y="3463499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35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5DB2F7E-7167-4464-94BC-B8695A35CE54}"/>
              </a:ext>
            </a:extLst>
          </p:cNvPr>
          <p:cNvSpPr txBox="1"/>
          <p:nvPr/>
        </p:nvSpPr>
        <p:spPr>
          <a:xfrm>
            <a:off x="5891900" y="1823864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AE1E4EB-D010-4911-9624-8F73970B51B4}"/>
              </a:ext>
            </a:extLst>
          </p:cNvPr>
          <p:cNvSpPr txBox="1"/>
          <p:nvPr/>
        </p:nvSpPr>
        <p:spPr>
          <a:xfrm>
            <a:off x="7138164" y="1833074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20E1FB2-3C97-4FF8-BE2E-30A3C5B90252}"/>
              </a:ext>
            </a:extLst>
          </p:cNvPr>
          <p:cNvSpPr txBox="1"/>
          <p:nvPr/>
        </p:nvSpPr>
        <p:spPr>
          <a:xfrm>
            <a:off x="8235814" y="1815752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 9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3244BA0-A861-4C37-B74F-CBCAF7DA70AC}"/>
              </a:ext>
            </a:extLst>
          </p:cNvPr>
          <p:cNvSpPr txBox="1"/>
          <p:nvPr/>
        </p:nvSpPr>
        <p:spPr>
          <a:xfrm>
            <a:off x="9362688" y="2690832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038F152-3D65-4597-A51B-0D28739584FE}"/>
              </a:ext>
            </a:extLst>
          </p:cNvPr>
          <p:cNvSpPr txBox="1"/>
          <p:nvPr/>
        </p:nvSpPr>
        <p:spPr>
          <a:xfrm>
            <a:off x="8176822" y="2566441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7E69BDB-BDEF-45B9-84F7-05C7B1EC1C17}"/>
              </a:ext>
            </a:extLst>
          </p:cNvPr>
          <p:cNvSpPr txBox="1"/>
          <p:nvPr/>
        </p:nvSpPr>
        <p:spPr>
          <a:xfrm>
            <a:off x="7064597" y="2626219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CB6AE7A-2DC6-4ECC-9E9A-E1E848936A7E}"/>
              </a:ext>
            </a:extLst>
          </p:cNvPr>
          <p:cNvSpPr txBox="1"/>
          <p:nvPr/>
        </p:nvSpPr>
        <p:spPr>
          <a:xfrm>
            <a:off x="5887647" y="2642589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20F19F7-6208-4DCE-A90A-A55B95771E14}"/>
              </a:ext>
            </a:extLst>
          </p:cNvPr>
          <p:cNvSpPr txBox="1"/>
          <p:nvPr/>
        </p:nvSpPr>
        <p:spPr>
          <a:xfrm>
            <a:off x="3559081" y="4232981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0ED8250-C418-4039-8824-481A8951002C}"/>
              </a:ext>
            </a:extLst>
          </p:cNvPr>
          <p:cNvSpPr txBox="1"/>
          <p:nvPr/>
        </p:nvSpPr>
        <p:spPr>
          <a:xfrm>
            <a:off x="2412428" y="4239933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22BE040-0CC7-4C63-88EB-3F193A70267D}"/>
              </a:ext>
            </a:extLst>
          </p:cNvPr>
          <p:cNvSpPr txBox="1"/>
          <p:nvPr/>
        </p:nvSpPr>
        <p:spPr>
          <a:xfrm>
            <a:off x="9362688" y="3463499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30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4118048-CE83-4113-8DF2-CD5AD7BD367A}"/>
              </a:ext>
            </a:extLst>
          </p:cNvPr>
          <p:cNvSpPr txBox="1"/>
          <p:nvPr/>
        </p:nvSpPr>
        <p:spPr>
          <a:xfrm>
            <a:off x="8262367" y="3499171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B06E134-4941-4A8C-908B-8DEF24BFF49E}"/>
              </a:ext>
            </a:extLst>
          </p:cNvPr>
          <p:cNvSpPr txBox="1"/>
          <p:nvPr/>
        </p:nvSpPr>
        <p:spPr>
          <a:xfrm>
            <a:off x="7138164" y="3433617"/>
            <a:ext cx="65722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/>
              <a:t>27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6B04F8B-D7BC-4A83-B54D-E32FA428EB50}"/>
              </a:ext>
            </a:extLst>
          </p:cNvPr>
          <p:cNvSpPr txBox="1"/>
          <p:nvPr/>
        </p:nvSpPr>
        <p:spPr>
          <a:xfrm>
            <a:off x="8314307" y="4249879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 6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0DB4C8B-2543-4379-BA5B-DE8F89D4B3E8}"/>
              </a:ext>
            </a:extLst>
          </p:cNvPr>
          <p:cNvSpPr txBox="1"/>
          <p:nvPr/>
        </p:nvSpPr>
        <p:spPr>
          <a:xfrm>
            <a:off x="5877953" y="4280853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47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2E12299-816A-4276-8470-87D6E2348566}"/>
              </a:ext>
            </a:extLst>
          </p:cNvPr>
          <p:cNvSpPr txBox="1"/>
          <p:nvPr/>
        </p:nvSpPr>
        <p:spPr>
          <a:xfrm>
            <a:off x="4754940" y="4296281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44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D210570-97F7-4514-811B-A9AF537BA164}"/>
              </a:ext>
            </a:extLst>
          </p:cNvPr>
          <p:cNvSpPr txBox="1"/>
          <p:nvPr/>
        </p:nvSpPr>
        <p:spPr>
          <a:xfrm>
            <a:off x="4803353" y="4996704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49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F0B2CD5-F9BC-4C02-82E9-6670A1A3AC7A}"/>
              </a:ext>
            </a:extLst>
          </p:cNvPr>
          <p:cNvSpPr txBox="1"/>
          <p:nvPr/>
        </p:nvSpPr>
        <p:spPr>
          <a:xfrm>
            <a:off x="5947665" y="5031726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26FD27F-C330-4B6E-81AB-D8133355AB6B}"/>
              </a:ext>
            </a:extLst>
          </p:cNvPr>
          <p:cNvSpPr txBox="1"/>
          <p:nvPr/>
        </p:nvSpPr>
        <p:spPr>
          <a:xfrm>
            <a:off x="7064597" y="5031727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49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E4C0A0D-055E-4740-AC67-326EF532148C}"/>
              </a:ext>
            </a:extLst>
          </p:cNvPr>
          <p:cNvSpPr txBox="1"/>
          <p:nvPr/>
        </p:nvSpPr>
        <p:spPr>
          <a:xfrm>
            <a:off x="9353997" y="4267146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33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8ECCBBC-D4F1-4ACA-A805-8B5243AFBD5F}"/>
              </a:ext>
            </a:extLst>
          </p:cNvPr>
          <p:cNvSpPr txBox="1"/>
          <p:nvPr/>
        </p:nvSpPr>
        <p:spPr>
          <a:xfrm>
            <a:off x="3645782" y="5050662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 8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0E09724-41F8-4BE8-8146-DA182CAAF383}"/>
              </a:ext>
            </a:extLst>
          </p:cNvPr>
          <p:cNvSpPr txBox="1"/>
          <p:nvPr/>
        </p:nvSpPr>
        <p:spPr>
          <a:xfrm>
            <a:off x="2451066" y="5050661"/>
            <a:ext cx="65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3520A5-DAE6-47DC-B01C-C91BC27839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31071">
            <a:off x="10735232" y="4888579"/>
            <a:ext cx="1159880" cy="1765312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7B9F5A3E-4C9B-4FC2-869D-B640BA50BAE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70" r="12659"/>
          <a:stretch/>
        </p:blipFill>
        <p:spPr>
          <a:xfrm>
            <a:off x="435369" y="793109"/>
            <a:ext cx="1368421" cy="12689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F215A7A1-4A0B-4892-84B7-F0B3D3465B1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70" r="12659"/>
          <a:stretch/>
        </p:blipFill>
        <p:spPr>
          <a:xfrm>
            <a:off x="10231883" y="3756783"/>
            <a:ext cx="1466051" cy="13594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2BE15ED6-B309-4C72-9FB9-FED4C6BD0D4C}"/>
              </a:ext>
            </a:extLst>
          </p:cNvPr>
          <p:cNvSpPr/>
          <p:nvPr/>
        </p:nvSpPr>
        <p:spPr>
          <a:xfrm>
            <a:off x="123825" y="99188"/>
            <a:ext cx="11944350" cy="6659623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9390B8-3888-48B7-9F73-6230F8DC7C92}"/>
              </a:ext>
            </a:extLst>
          </p:cNvPr>
          <p:cNvSpPr txBox="1"/>
          <p:nvPr/>
        </p:nvSpPr>
        <p:spPr>
          <a:xfrm>
            <a:off x="611178" y="264695"/>
            <a:ext cx="937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Count 21 to 30 and help the rabbit to get the carrot: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5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25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" dur="25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25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0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1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3DBF5CFC-104E-410C-A661-43B4161B7D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180661" y="5539987"/>
            <a:ext cx="2671060" cy="11336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B1C6B34-697D-4CFA-B59B-FC7BC3876E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4" r="29231"/>
          <a:stretch/>
        </p:blipFill>
        <p:spPr>
          <a:xfrm>
            <a:off x="742949" y="4707528"/>
            <a:ext cx="762001" cy="187166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E4C8D44-3670-44F6-BBA3-77CAAD1EC22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526"/>
          <a:stretch/>
        </p:blipFill>
        <p:spPr>
          <a:xfrm>
            <a:off x="257474" y="3034622"/>
            <a:ext cx="2009775" cy="133113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E6D406F-5810-4659-A3AB-E1E44B6C47D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08" y="1121624"/>
            <a:ext cx="1479775" cy="172166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6DD0571-60A2-4FE7-95C0-51B38456674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73" b="41526"/>
          <a:stretch/>
        </p:blipFill>
        <p:spPr>
          <a:xfrm>
            <a:off x="2267249" y="3034622"/>
            <a:ext cx="1676699" cy="133113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5E8E3E5-CC8D-4F7D-BE33-FFAC99227FF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5" r="12694"/>
          <a:stretch/>
        </p:blipFill>
        <p:spPr>
          <a:xfrm>
            <a:off x="3094215" y="4707528"/>
            <a:ext cx="1064943" cy="18000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2E69368-BCEE-4AB0-B2A0-FAE18B40D5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141" y="1170101"/>
            <a:ext cx="1479775" cy="172166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E466AD-3AB0-426E-BBF6-A6ECD3899C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600" y="1146171"/>
            <a:ext cx="1479775" cy="172166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1081A77-A739-418A-82AD-9A466F8C4306}"/>
              </a:ext>
            </a:extLst>
          </p:cNvPr>
          <p:cNvSpPr/>
          <p:nvPr/>
        </p:nvSpPr>
        <p:spPr>
          <a:xfrm>
            <a:off x="428625" y="886735"/>
            <a:ext cx="4903291" cy="2028825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DA7B28-623C-408E-8233-3B98B6918AC0}"/>
              </a:ext>
            </a:extLst>
          </p:cNvPr>
          <p:cNvSpPr txBox="1"/>
          <p:nvPr/>
        </p:nvSpPr>
        <p:spPr>
          <a:xfrm>
            <a:off x="257474" y="142875"/>
            <a:ext cx="5562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Count and match the following: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312F09C-8F20-4A44-B97C-6777C8A91D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654" y="3051335"/>
            <a:ext cx="1186324" cy="131442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8800349-A9F8-4C00-95BC-B71E40E2910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4" r="29231"/>
          <a:stretch/>
        </p:blipFill>
        <p:spPr>
          <a:xfrm>
            <a:off x="1543272" y="4707528"/>
            <a:ext cx="762001" cy="187166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F9B5117-5FE4-46F7-867F-4357A1F7228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4" r="29231"/>
          <a:stretch/>
        </p:blipFill>
        <p:spPr>
          <a:xfrm>
            <a:off x="2293892" y="4641042"/>
            <a:ext cx="762001" cy="1871663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43817F3-9039-493A-BEF2-20BB1A98B87D}"/>
              </a:ext>
            </a:extLst>
          </p:cNvPr>
          <p:cNvSpPr/>
          <p:nvPr/>
        </p:nvSpPr>
        <p:spPr>
          <a:xfrm>
            <a:off x="428625" y="2951894"/>
            <a:ext cx="4903291" cy="1509064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BEF70517-9679-4579-BD88-C97D07A6CEF2}"/>
              </a:ext>
            </a:extLst>
          </p:cNvPr>
          <p:cNvSpPr/>
          <p:nvPr/>
        </p:nvSpPr>
        <p:spPr>
          <a:xfrm>
            <a:off x="428624" y="4543686"/>
            <a:ext cx="4114801" cy="2101991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0A5CCD-0FE2-46CB-A3FB-DFBE1DF4EFDD}"/>
              </a:ext>
            </a:extLst>
          </p:cNvPr>
          <p:cNvSpPr txBox="1"/>
          <p:nvPr/>
        </p:nvSpPr>
        <p:spPr>
          <a:xfrm>
            <a:off x="6819760" y="1570627"/>
            <a:ext cx="640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025FCCF-E6C4-48C5-B0B6-070F2A30FCDE}"/>
              </a:ext>
            </a:extLst>
          </p:cNvPr>
          <p:cNvSpPr txBox="1"/>
          <p:nvPr/>
        </p:nvSpPr>
        <p:spPr>
          <a:xfrm>
            <a:off x="6839598" y="3238500"/>
            <a:ext cx="640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64A0B9A-78FC-477F-80CD-DBFDAE525593}"/>
              </a:ext>
            </a:extLst>
          </p:cNvPr>
          <p:cNvSpPr txBox="1"/>
          <p:nvPr/>
        </p:nvSpPr>
        <p:spPr>
          <a:xfrm>
            <a:off x="6839599" y="5198760"/>
            <a:ext cx="640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25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0EFA5F0-5B68-44A7-99E8-6A89B731A798}"/>
              </a:ext>
            </a:extLst>
          </p:cNvPr>
          <p:cNvSpPr txBox="1"/>
          <p:nvPr/>
        </p:nvSpPr>
        <p:spPr>
          <a:xfrm>
            <a:off x="9254128" y="4895740"/>
            <a:ext cx="2524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Thirty five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14A7FB9-74A5-4CBB-8A49-83D643ABF739}"/>
              </a:ext>
            </a:extLst>
          </p:cNvPr>
          <p:cNvSpPr txBox="1"/>
          <p:nvPr/>
        </p:nvSpPr>
        <p:spPr>
          <a:xfrm>
            <a:off x="9397007" y="1538385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Thirty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30BD227-5644-456D-B0DE-98178AF8BB5F}"/>
              </a:ext>
            </a:extLst>
          </p:cNvPr>
          <p:cNvSpPr txBox="1"/>
          <p:nvPr/>
        </p:nvSpPr>
        <p:spPr>
          <a:xfrm>
            <a:off x="9120187" y="3238500"/>
            <a:ext cx="2524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Twenty five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F3B1C55-87E2-4F63-8B9A-B17AF564A5EC}"/>
              </a:ext>
            </a:extLst>
          </p:cNvPr>
          <p:cNvSpPr/>
          <p:nvPr/>
        </p:nvSpPr>
        <p:spPr>
          <a:xfrm>
            <a:off x="123825" y="194224"/>
            <a:ext cx="11925299" cy="65389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9FB9B25-CAC9-4ACE-96F7-0BF761332DC2}"/>
              </a:ext>
            </a:extLst>
          </p:cNvPr>
          <p:cNvSpPr txBox="1"/>
          <p:nvPr/>
        </p:nvSpPr>
        <p:spPr>
          <a:xfrm>
            <a:off x="238423" y="183402"/>
            <a:ext cx="5438775" cy="58477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en-US" sz="1600" dirty="0"/>
          </a:p>
          <a:p>
            <a:r>
              <a:rPr lang="en-US" sz="1600" dirty="0"/>
              <a:t>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65A0B5B-DF70-48AC-9730-FF50DCDA12C5}"/>
              </a:ext>
            </a:extLst>
          </p:cNvPr>
          <p:cNvSpPr/>
          <p:nvPr/>
        </p:nvSpPr>
        <p:spPr>
          <a:xfrm>
            <a:off x="123825" y="99188"/>
            <a:ext cx="11944350" cy="6659623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4826C96-3545-4947-9D2D-29C025530C0D}"/>
              </a:ext>
            </a:extLst>
          </p:cNvPr>
          <p:cNvCxnSpPr>
            <a:stCxn id="16" idx="3"/>
            <a:endCxn id="29" idx="1"/>
          </p:cNvCxnSpPr>
          <p:nvPr/>
        </p:nvCxnSpPr>
        <p:spPr>
          <a:xfrm>
            <a:off x="5331916" y="1901148"/>
            <a:ext cx="1507682" cy="1629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A74C8DF-B583-48E3-8812-12EDBB538537}"/>
              </a:ext>
            </a:extLst>
          </p:cNvPr>
          <p:cNvCxnSpPr>
            <a:cxnSpLocks/>
          </p:cNvCxnSpPr>
          <p:nvPr/>
        </p:nvCxnSpPr>
        <p:spPr>
          <a:xfrm flipV="1">
            <a:off x="7460021" y="2028275"/>
            <a:ext cx="1986695" cy="1337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C9E7260-135D-473F-8D95-5AF2360F8592}"/>
              </a:ext>
            </a:extLst>
          </p:cNvPr>
          <p:cNvCxnSpPr>
            <a:stCxn id="27" idx="3"/>
          </p:cNvCxnSpPr>
          <p:nvPr/>
        </p:nvCxnSpPr>
        <p:spPr>
          <a:xfrm flipV="1">
            <a:off x="4543425" y="2123160"/>
            <a:ext cx="2465190" cy="3471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F374E43-D536-4343-A21A-E796B989592E}"/>
              </a:ext>
            </a:extLst>
          </p:cNvPr>
          <p:cNvCxnSpPr>
            <a:cxnSpLocks/>
            <a:endCxn id="31" idx="1"/>
          </p:cNvCxnSpPr>
          <p:nvPr/>
        </p:nvCxnSpPr>
        <p:spPr>
          <a:xfrm>
            <a:off x="7277100" y="2100045"/>
            <a:ext cx="1977028" cy="3088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305213C-203A-457E-8F76-2267B98E5D21}"/>
              </a:ext>
            </a:extLst>
          </p:cNvPr>
          <p:cNvCxnSpPr>
            <a:cxnSpLocks/>
          </p:cNvCxnSpPr>
          <p:nvPr/>
        </p:nvCxnSpPr>
        <p:spPr>
          <a:xfrm>
            <a:off x="5429250" y="3823275"/>
            <a:ext cx="1410348" cy="1414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272B5ACF-6032-4E0F-8BF7-FB1C4687AD4F}"/>
              </a:ext>
            </a:extLst>
          </p:cNvPr>
          <p:cNvCxnSpPr>
            <a:cxnSpLocks/>
          </p:cNvCxnSpPr>
          <p:nvPr/>
        </p:nvCxnSpPr>
        <p:spPr>
          <a:xfrm flipV="1">
            <a:off x="7479859" y="3708547"/>
            <a:ext cx="1700802" cy="1578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627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15A84091-9ADD-46E5-9BC4-13683F11EA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180661" y="5539987"/>
            <a:ext cx="2671060" cy="11336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057F71-AFFD-48C6-9FD4-AF9D9D6452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903" y="223869"/>
            <a:ext cx="5540194" cy="6449796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97D6285B-1A4A-40FC-B7A7-1D7DC157BC0F}"/>
              </a:ext>
            </a:extLst>
          </p:cNvPr>
          <p:cNvSpPr/>
          <p:nvPr/>
        </p:nvSpPr>
        <p:spPr>
          <a:xfrm rot="19658239">
            <a:off x="295274" y="827969"/>
            <a:ext cx="1866900" cy="10287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B39587-45DE-4DFB-9CD9-BCFF52F6AF38}"/>
              </a:ext>
            </a:extLst>
          </p:cNvPr>
          <p:cNvSpPr txBox="1"/>
          <p:nvPr/>
        </p:nvSpPr>
        <p:spPr>
          <a:xfrm rot="19319855">
            <a:off x="456589" y="794804"/>
            <a:ext cx="15442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C/W</a:t>
            </a:r>
          </a:p>
          <a:p>
            <a:r>
              <a:rPr lang="en-US" sz="2400" dirty="0"/>
              <a:t>DT-20.7.21</a:t>
            </a:r>
          </a:p>
        </p:txBody>
      </p:sp>
    </p:spTree>
    <p:extLst>
      <p:ext uri="{BB962C8B-B14F-4D97-AF65-F5344CB8AC3E}">
        <p14:creationId xmlns:p14="http://schemas.microsoft.com/office/powerpoint/2010/main" val="1807442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358432" y="4098290"/>
            <a:ext cx="11282521" cy="26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358432" y="2402207"/>
            <a:ext cx="11283324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252</Words>
  <Application>Microsoft Office PowerPoint</Application>
  <PresentationFormat>Widescreen</PresentationFormat>
  <Paragraphs>130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29</cp:revision>
  <dcterms:created xsi:type="dcterms:W3CDTF">2021-07-16T18:07:00Z</dcterms:created>
  <dcterms:modified xsi:type="dcterms:W3CDTF">2021-07-18T14:06:45Z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