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87" r:id="rId3"/>
    <p:sldId id="277" r:id="rId4"/>
    <p:sldId id="278" r:id="rId5"/>
    <p:sldId id="279" r:id="rId6"/>
    <p:sldId id="283" r:id="rId7"/>
    <p:sldId id="288" r:id="rId8"/>
    <p:sldId id="281" r:id="rId9"/>
    <p:sldId id="289" r:id="rId10"/>
    <p:sldId id="282" r:id="rId11"/>
    <p:sldId id="27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B2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16" autoAdjust="0"/>
    <p:restoredTop sz="94660"/>
  </p:normalViewPr>
  <p:slideViewPr>
    <p:cSldViewPr>
      <p:cViewPr>
        <p:scale>
          <a:sx n="93" d="100"/>
          <a:sy n="93" d="100"/>
        </p:scale>
        <p:origin x="-696" y="114"/>
      </p:cViewPr>
      <p:guideLst>
        <p:guide orient="horz" pos="2159"/>
        <p:guide pos="292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772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EEB4E-9008-4BE1-A865-67A3597F98BB}" type="datetimeFigureOut">
              <a:rPr lang="en-US" smtClean="0"/>
              <a:t>6/30/2021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5FC9-1F64-4872-8901-D47C71B3F50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EEB4E-9008-4BE1-A865-67A3597F98BB}" type="datetimeFigureOut">
              <a:rPr lang="en-US" smtClean="0"/>
              <a:t>6/30/2021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5FC9-1F64-4872-8901-D47C71B3F50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EEB4E-9008-4BE1-A865-67A3597F98BB}" type="datetimeFigureOut">
              <a:rPr lang="en-US" smtClean="0"/>
              <a:t>6/30/2021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5FC9-1F64-4872-8901-D47C71B3F50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EEB4E-9008-4BE1-A865-67A3597F98BB}" type="datetimeFigureOut">
              <a:rPr lang="en-US" smtClean="0"/>
              <a:t>6/30/2021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5FC9-1F64-4872-8901-D47C71B3F50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EEB4E-9008-4BE1-A865-67A3597F98BB}" type="datetimeFigureOut">
              <a:rPr lang="en-US" smtClean="0"/>
              <a:t>6/30/2021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5FC9-1F64-4872-8901-D47C71B3F50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EEB4E-9008-4BE1-A865-67A3597F98BB}" type="datetimeFigureOut">
              <a:rPr lang="en-US" smtClean="0"/>
              <a:t>6/30/2021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5FC9-1F64-4872-8901-D47C71B3F50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EEB4E-9008-4BE1-A865-67A3597F98BB}" type="datetimeFigureOut">
              <a:rPr lang="en-US" smtClean="0"/>
              <a:t>6/30/2021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5FC9-1F64-4872-8901-D47C71B3F50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EEB4E-9008-4BE1-A865-67A3597F98BB}" type="datetimeFigureOut">
              <a:rPr lang="en-US" smtClean="0"/>
              <a:t>6/30/2021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5FC9-1F64-4872-8901-D47C71B3F50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EEB4E-9008-4BE1-A865-67A3597F98BB}" type="datetimeFigureOut">
              <a:rPr lang="en-US" smtClean="0"/>
              <a:t>6/30/2021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5FC9-1F64-4872-8901-D47C71B3F50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EEB4E-9008-4BE1-A865-67A3597F98BB}" type="datetimeFigureOut">
              <a:rPr lang="en-US" smtClean="0"/>
              <a:t>6/30/2021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5FC9-1F64-4872-8901-D47C71B3F50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EEB4E-9008-4BE1-A865-67A3597F98BB}" type="datetimeFigureOut">
              <a:rPr lang="en-US" smtClean="0"/>
              <a:t>6/30/2021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5FC9-1F64-4872-8901-D47C71B3F50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EEB4E-9008-4BE1-A865-67A3597F98BB}" type="datetimeFigureOut">
              <a:rPr lang="en-US" smtClean="0"/>
              <a:t>6/30/2021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05FC9-1F64-4872-8901-D47C71B3F500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dm logo new"/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6294120" y="95250"/>
            <a:ext cx="2431415" cy="130429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426085" y="1642745"/>
            <a:ext cx="8471535" cy="9220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>
                <a:solidFill>
                  <a:srgbClr val="FF0000"/>
                </a:solidFill>
              </a:rPr>
              <a:t>WELCOME TO ON LINE CLASS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2277746" y="2787650"/>
            <a:ext cx="644779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CLASS-UKG</a:t>
            </a:r>
          </a:p>
          <a:p>
            <a:r>
              <a:rPr lang="en-US" sz="3200" b="1" dirty="0"/>
              <a:t>SUBJECT-MATHS</a:t>
            </a:r>
          </a:p>
          <a:p>
            <a:r>
              <a:rPr lang="en-US" sz="3200" b="1" dirty="0" smtClean="0"/>
              <a:t>TOPIC- NUMBER AND NUMBER </a:t>
            </a:r>
          </a:p>
          <a:p>
            <a:r>
              <a:rPr lang="en-US" sz="3200" b="1" dirty="0"/>
              <a:t> </a:t>
            </a:r>
            <a:r>
              <a:rPr lang="en-US" sz="3200" b="1" dirty="0" smtClean="0"/>
              <a:t>            NAMES 21-50</a:t>
            </a:r>
          </a:p>
          <a:p>
            <a:r>
              <a:rPr lang="en-US" sz="3200" b="1" dirty="0"/>
              <a:t> </a:t>
            </a:r>
            <a:r>
              <a:rPr lang="en-US" sz="3200" b="1" dirty="0" smtClean="0"/>
              <a:t>            (BK PG 41 to 43) </a:t>
            </a:r>
            <a:endParaRPr lang="en-US" sz="32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3200" b="1" dirty="0" smtClean="0">
                <a:solidFill>
                  <a:srgbClr val="FF0000"/>
                </a:solidFill>
              </a:rPr>
              <a:t>COUNT AND SAY THE NUMBER AND NUMBER NAME</a:t>
            </a:r>
            <a:endParaRPr lang="en-IN" sz="3200" b="1" dirty="0">
              <a:solidFill>
                <a:srgbClr val="FF0000"/>
              </a:solidFill>
            </a:endParaRPr>
          </a:p>
        </p:txBody>
      </p:sp>
      <p:pic>
        <p:nvPicPr>
          <p:cNvPr id="4" name="Picture 3" descr="odm logo new"/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7596336" y="6182243"/>
            <a:ext cx="1547664" cy="8302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11760" y="4221088"/>
            <a:ext cx="91440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50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51920" y="4221088"/>
            <a:ext cx="288032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FIFTY</a:t>
            </a:r>
            <a:endParaRPr lang="en-IN" sz="3200" b="1" dirty="0">
              <a:solidFill>
                <a:schemeClr val="tx1"/>
              </a:solidFill>
            </a:endParaRPr>
          </a:p>
        </p:txBody>
      </p:sp>
      <p:pic>
        <p:nvPicPr>
          <p:cNvPr id="3074" name="Picture 2" descr="C:\Users\user\Downloads\1200px-Subitizing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96265"/>
            <a:ext cx="1661437" cy="234954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user\Downloads\1200px-Subitizing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8241" y="1645568"/>
            <a:ext cx="1661437" cy="234954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user\Downloads\1200px-Subitizing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668011"/>
            <a:ext cx="1661437" cy="234954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user\Downloads\1200px-Subitizing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645566"/>
            <a:ext cx="1661437" cy="234954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user\Downloads\1200px-Subitizing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645567"/>
            <a:ext cx="1661437" cy="234954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20498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>
            <a:picLocks noGrp="1" noChangeAspect="1"/>
          </p:cNvPicPr>
          <p:nvPr>
            <p:ph idx="1"/>
          </p:nvPr>
        </p:nvPicPr>
        <p:blipFill rotWithShape="1">
          <a:blip r:embed="rId2"/>
          <a:srcRect/>
          <a:stretch>
            <a:fillRect/>
          </a:stretch>
        </p:blipFill>
        <p:spPr>
          <a:xfrm>
            <a:off x="32385" y="4098290"/>
            <a:ext cx="8926830" cy="264033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 Box 5"/>
          <p:cNvSpPr txBox="1"/>
          <p:nvPr/>
        </p:nvSpPr>
        <p:spPr>
          <a:xfrm>
            <a:off x="32385" y="2402205"/>
            <a:ext cx="8927465" cy="2122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lang="en-US" sz="4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07096" y="2142995"/>
            <a:ext cx="1295400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11</a:t>
            </a:r>
          </a:p>
          <a:p>
            <a:pPr algn="ctr"/>
            <a:r>
              <a:rPr lang="en-US" sz="2000" b="1" dirty="0" smtClean="0"/>
              <a:t>ELEVEN</a:t>
            </a:r>
            <a:endParaRPr lang="en-US" sz="2000" b="1" dirty="0"/>
          </a:p>
        </p:txBody>
      </p:sp>
      <p:sp>
        <p:nvSpPr>
          <p:cNvPr id="11" name="Rectangle 10"/>
          <p:cNvSpPr/>
          <p:nvPr/>
        </p:nvSpPr>
        <p:spPr>
          <a:xfrm>
            <a:off x="2133600" y="2175876"/>
            <a:ext cx="1219200" cy="838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12</a:t>
            </a:r>
          </a:p>
          <a:p>
            <a:pPr algn="ctr"/>
            <a:r>
              <a:rPr lang="en-US" sz="2000" b="1" dirty="0" smtClean="0"/>
              <a:t>TWELVE</a:t>
            </a:r>
            <a:endParaRPr lang="en-US" sz="2000" b="1" dirty="0"/>
          </a:p>
        </p:txBody>
      </p:sp>
      <p:sp>
        <p:nvSpPr>
          <p:cNvPr id="12" name="Rectangle 11"/>
          <p:cNvSpPr/>
          <p:nvPr/>
        </p:nvSpPr>
        <p:spPr>
          <a:xfrm>
            <a:off x="3635896" y="2164394"/>
            <a:ext cx="1295400" cy="838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13</a:t>
            </a:r>
          </a:p>
          <a:p>
            <a:pPr algn="ctr"/>
            <a:r>
              <a:rPr lang="en-US" sz="2000" b="1" dirty="0" smtClean="0"/>
              <a:t>THIRTEEN</a:t>
            </a:r>
            <a:endParaRPr lang="en-US" sz="2000" b="1" dirty="0"/>
          </a:p>
        </p:txBody>
      </p:sp>
      <p:sp>
        <p:nvSpPr>
          <p:cNvPr id="13" name="Rectangle 12"/>
          <p:cNvSpPr/>
          <p:nvPr/>
        </p:nvSpPr>
        <p:spPr>
          <a:xfrm>
            <a:off x="5295900" y="2165438"/>
            <a:ext cx="1524000" cy="838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14</a:t>
            </a:r>
          </a:p>
          <a:p>
            <a:pPr algn="ctr"/>
            <a:r>
              <a:rPr lang="en-US" sz="2000" b="1" dirty="0" smtClean="0"/>
              <a:t>FOURTEEN</a:t>
            </a:r>
            <a:endParaRPr lang="en-US" sz="2000" b="1" dirty="0"/>
          </a:p>
        </p:txBody>
      </p:sp>
      <p:sp>
        <p:nvSpPr>
          <p:cNvPr id="20" name="Rectangle 19"/>
          <p:cNvSpPr/>
          <p:nvPr/>
        </p:nvSpPr>
        <p:spPr>
          <a:xfrm>
            <a:off x="7092230" y="2151868"/>
            <a:ext cx="1143000" cy="838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15</a:t>
            </a:r>
          </a:p>
          <a:p>
            <a:pPr algn="ctr"/>
            <a:r>
              <a:rPr lang="en-US" sz="2000" b="1" dirty="0" smtClean="0"/>
              <a:t>FIFTEEN</a:t>
            </a:r>
            <a:endParaRPr lang="en-US" sz="2000" b="1" dirty="0"/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57200" y="274638"/>
            <a:ext cx="8229600" cy="94456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smtClean="0">
                <a:solidFill>
                  <a:srgbClr val="FF0000"/>
                </a:solidFill>
              </a:rPr>
              <a:t>NOW IT’S YOUR TURN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5" name="Content Placeholder 5" descr="odm logo new"/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7034118" y="5870388"/>
            <a:ext cx="2109882" cy="954978"/>
          </a:xfrm>
          <a:prstGeom prst="rect">
            <a:avLst/>
          </a:prstGeom>
        </p:spPr>
      </p:pic>
      <p:sp>
        <p:nvSpPr>
          <p:cNvPr id="16" name="Title 1"/>
          <p:cNvSpPr txBox="1">
            <a:spLocks/>
          </p:cNvSpPr>
          <p:nvPr/>
        </p:nvSpPr>
        <p:spPr>
          <a:xfrm>
            <a:off x="609600" y="427038"/>
            <a:ext cx="8229600" cy="94456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FF0000"/>
                </a:solidFill>
              </a:rPr>
              <a:t>LET’S REVISE THE NUMBER AND NUMBER NAMES 11-20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979712" y="3750144"/>
            <a:ext cx="1440160" cy="838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17</a:t>
            </a:r>
          </a:p>
          <a:p>
            <a:pPr algn="ctr"/>
            <a:r>
              <a:rPr lang="en-US" sz="2000" b="1" dirty="0" smtClean="0"/>
              <a:t>SEVENTEEN</a:t>
            </a:r>
            <a:endParaRPr lang="en-US" sz="2000" b="1" dirty="0"/>
          </a:p>
        </p:txBody>
      </p:sp>
      <p:sp>
        <p:nvSpPr>
          <p:cNvPr id="18" name="Rectangle 17"/>
          <p:cNvSpPr/>
          <p:nvPr/>
        </p:nvSpPr>
        <p:spPr>
          <a:xfrm>
            <a:off x="3712096" y="3750144"/>
            <a:ext cx="1363960" cy="838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18</a:t>
            </a:r>
          </a:p>
          <a:p>
            <a:pPr algn="ctr"/>
            <a:r>
              <a:rPr lang="en-US" sz="2000" b="1" dirty="0" smtClean="0"/>
              <a:t>EIGHTEEN</a:t>
            </a:r>
            <a:endParaRPr lang="en-US" sz="2000" b="1" dirty="0"/>
          </a:p>
        </p:txBody>
      </p:sp>
      <p:sp>
        <p:nvSpPr>
          <p:cNvPr id="19" name="Rectangle 18"/>
          <p:cNvSpPr/>
          <p:nvPr/>
        </p:nvSpPr>
        <p:spPr>
          <a:xfrm>
            <a:off x="5676900" y="3743006"/>
            <a:ext cx="1271364" cy="838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19</a:t>
            </a:r>
          </a:p>
          <a:p>
            <a:pPr algn="ctr"/>
            <a:r>
              <a:rPr lang="en-US" sz="2000" b="1" dirty="0" smtClean="0"/>
              <a:t>NINETEEN</a:t>
            </a:r>
            <a:endParaRPr lang="en-US" sz="2000" b="1" dirty="0"/>
          </a:p>
        </p:txBody>
      </p:sp>
      <p:sp>
        <p:nvSpPr>
          <p:cNvPr id="21" name="Rectangle 20"/>
          <p:cNvSpPr/>
          <p:nvPr/>
        </p:nvSpPr>
        <p:spPr>
          <a:xfrm>
            <a:off x="7291785" y="3717032"/>
            <a:ext cx="1143000" cy="838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20</a:t>
            </a:r>
          </a:p>
          <a:p>
            <a:pPr algn="ctr"/>
            <a:r>
              <a:rPr lang="en-US" sz="2000" b="1" dirty="0" smtClean="0"/>
              <a:t>TWENTY</a:t>
            </a:r>
            <a:endParaRPr lang="en-US" sz="2000" b="1" dirty="0"/>
          </a:p>
        </p:txBody>
      </p:sp>
      <p:sp>
        <p:nvSpPr>
          <p:cNvPr id="22" name="Rectangle 21"/>
          <p:cNvSpPr/>
          <p:nvPr/>
        </p:nvSpPr>
        <p:spPr>
          <a:xfrm>
            <a:off x="407096" y="3762486"/>
            <a:ext cx="1143000" cy="838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16</a:t>
            </a:r>
          </a:p>
          <a:p>
            <a:pPr algn="ctr"/>
            <a:r>
              <a:rPr lang="en-US" sz="2000" b="1" dirty="0" smtClean="0"/>
              <a:t>SIXTEEN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909010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3" fill="hold">
                      <p:stCondLst>
                        <p:cond delay="indefinite"/>
                      </p:stCondLst>
                      <p:childTnLst>
                        <p:par>
                          <p:cTn id="404" fill="hold">
                            <p:stCondLst>
                              <p:cond delay="0"/>
                            </p:stCondLst>
                            <p:childTnLst>
                              <p:par>
                                <p:cTn id="40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3" fill="hold">
                      <p:stCondLst>
                        <p:cond delay="indefinite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8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allAtOnce" animBg="1"/>
      <p:bldP spid="11" grpId="0" build="allAtOnce" animBg="1"/>
      <p:bldP spid="12" grpId="0" build="allAtOnce" animBg="1"/>
      <p:bldP spid="13" grpId="0" build="allAtOnce" animBg="1"/>
      <p:bldP spid="20" grpId="0" build="allAtOnce" animBg="1"/>
      <p:bldP spid="17" grpId="0" build="allAtOnce" animBg="1"/>
      <p:bldP spid="18" grpId="0" build="allAtOnce" animBg="1"/>
      <p:bldP spid="19" grpId="0" build="allAtOnce" animBg="1"/>
      <p:bldP spid="21" grpId="0" build="allAtOnce" animBg="1"/>
      <p:bldP spid="22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b="1" dirty="0" smtClean="0">
                <a:solidFill>
                  <a:srgbClr val="FF0000"/>
                </a:solidFill>
              </a:rPr>
              <a:t>      LET’S </a:t>
            </a:r>
            <a:r>
              <a:rPr lang="en-IN" b="1" dirty="0">
                <a:solidFill>
                  <a:srgbClr val="FF0000"/>
                </a:solidFill>
              </a:rPr>
              <a:t>LEARN NUMBER NAMES FROM </a:t>
            </a:r>
            <a:r>
              <a:rPr lang="en-IN" b="1" dirty="0" smtClean="0">
                <a:solidFill>
                  <a:srgbClr val="FF0000"/>
                </a:solidFill>
              </a:rPr>
              <a:t>21-50</a:t>
            </a:r>
            <a:endParaRPr lang="en-IN" b="1" dirty="0">
              <a:solidFill>
                <a:srgbClr val="FF0000"/>
              </a:solidFill>
            </a:endParaRPr>
          </a:p>
        </p:txBody>
      </p:sp>
      <p:pic>
        <p:nvPicPr>
          <p:cNvPr id="4" name="Picture 3" descr="odm logo new"/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7596336" y="6182243"/>
            <a:ext cx="1547664" cy="830217"/>
          </a:xfrm>
          <a:prstGeom prst="rect">
            <a:avLst/>
          </a:prstGeom>
        </p:spPr>
      </p:pic>
      <p:pic>
        <p:nvPicPr>
          <p:cNvPr id="5" name="Picture 4" descr="C:\Users\SUNITA\Desktop\18-189650_girl-clipart-rugby-cartoon-kids-girls-png-downloa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810000"/>
            <a:ext cx="1981200" cy="2895600"/>
          </a:xfrm>
          <a:prstGeom prst="rect">
            <a:avLst/>
          </a:prstGeom>
          <a:noFill/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5EF18C9B-A0DF-4E00-8539-798AC15A2D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 flipH="1">
            <a:off x="7164287" y="2276871"/>
            <a:ext cx="1906911" cy="3905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3273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3200" b="1" dirty="0" smtClean="0">
                <a:solidFill>
                  <a:srgbClr val="FF0000"/>
                </a:solidFill>
              </a:rPr>
              <a:t>COUNT AND SAY THE NUMBER AND NUMBER NAME</a:t>
            </a:r>
            <a:endParaRPr lang="en-IN" sz="3200" b="1" dirty="0">
              <a:solidFill>
                <a:srgbClr val="FF0000"/>
              </a:solidFill>
            </a:endParaRPr>
          </a:p>
        </p:txBody>
      </p:sp>
      <p:pic>
        <p:nvPicPr>
          <p:cNvPr id="4" name="Picture 3" descr="odm logo new"/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7596336" y="6182243"/>
            <a:ext cx="1547664" cy="830217"/>
          </a:xfrm>
          <a:prstGeom prst="rect">
            <a:avLst/>
          </a:prstGeom>
        </p:spPr>
      </p:pic>
      <p:pic>
        <p:nvPicPr>
          <p:cNvPr id="1026" name="Picture 2" descr="C:\Users\user\Downloads\20210629_194335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340768"/>
            <a:ext cx="2952328" cy="241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Downloads\20210629_19433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2096" y="1340971"/>
            <a:ext cx="2770263" cy="241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411760" y="4221088"/>
            <a:ext cx="91440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20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51920" y="4221088"/>
            <a:ext cx="288032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TWENTY</a:t>
            </a:r>
            <a:endParaRPr lang="en-IN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1049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odm logo new"/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7542584" y="6027783"/>
            <a:ext cx="1547664" cy="830217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19672" y="3400968"/>
            <a:ext cx="1594520" cy="748680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35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/>
          </a:bodyPr>
          <a:lstStyle/>
          <a:p>
            <a:pPr marL="0" indent="0" algn="ctr">
              <a:buNone/>
            </a:pPr>
            <a:r>
              <a:rPr lang="en-IN" b="1" dirty="0" smtClean="0">
                <a:solidFill>
                  <a:schemeClr val="tx1"/>
                </a:solidFill>
              </a:rPr>
              <a:t>TWENTY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6660232" y="836712"/>
            <a:ext cx="1368152" cy="504056"/>
          </a:xfrm>
          <a:prstGeom prst="rect">
            <a:avLst/>
          </a:prstGeom>
          <a:solidFill>
            <a:srgbClr val="ECB2E4"/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IN" b="1" dirty="0" smtClean="0">
                <a:solidFill>
                  <a:schemeClr val="tx1"/>
                </a:solidFill>
              </a:rPr>
              <a:t>ONE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>
            <a:off x="6660232" y="1397889"/>
            <a:ext cx="1368152" cy="504056"/>
          </a:xfrm>
          <a:prstGeom prst="rect">
            <a:avLst/>
          </a:prstGeom>
          <a:solidFill>
            <a:srgbClr val="ECB2E4"/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IN" b="1" dirty="0" smtClean="0">
                <a:solidFill>
                  <a:schemeClr val="tx1"/>
                </a:solidFill>
              </a:rPr>
              <a:t>TWO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9" name="Content Placeholder 4"/>
          <p:cNvSpPr txBox="1">
            <a:spLocks/>
          </p:cNvSpPr>
          <p:nvPr/>
        </p:nvSpPr>
        <p:spPr>
          <a:xfrm>
            <a:off x="6663166" y="1988840"/>
            <a:ext cx="1368152" cy="504056"/>
          </a:xfrm>
          <a:prstGeom prst="rect">
            <a:avLst/>
          </a:prstGeom>
          <a:solidFill>
            <a:srgbClr val="ECB2E4"/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IN" b="1" dirty="0" smtClean="0">
                <a:solidFill>
                  <a:schemeClr val="tx1"/>
                </a:solidFill>
              </a:rPr>
              <a:t>THREE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6663166" y="2564904"/>
            <a:ext cx="1368152" cy="504056"/>
          </a:xfrm>
          <a:prstGeom prst="rect">
            <a:avLst/>
          </a:prstGeom>
          <a:solidFill>
            <a:srgbClr val="ECB2E4"/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IN" b="1" dirty="0" smtClean="0">
                <a:solidFill>
                  <a:schemeClr val="tx1"/>
                </a:solidFill>
              </a:rPr>
              <a:t>FOUR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6663166" y="3148940"/>
            <a:ext cx="1368152" cy="504056"/>
          </a:xfrm>
          <a:prstGeom prst="rect">
            <a:avLst/>
          </a:prstGeom>
          <a:solidFill>
            <a:srgbClr val="ECB2E4"/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IN" b="1" dirty="0" smtClean="0">
                <a:solidFill>
                  <a:schemeClr val="tx1"/>
                </a:solidFill>
              </a:rPr>
              <a:t>FIVE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11" name="Content Placeholder 4"/>
          <p:cNvSpPr txBox="1">
            <a:spLocks/>
          </p:cNvSpPr>
          <p:nvPr/>
        </p:nvSpPr>
        <p:spPr>
          <a:xfrm>
            <a:off x="6666277" y="3717032"/>
            <a:ext cx="1368152" cy="504056"/>
          </a:xfrm>
          <a:prstGeom prst="rect">
            <a:avLst/>
          </a:prstGeom>
          <a:solidFill>
            <a:srgbClr val="ECB2E4"/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IN" b="1" dirty="0" smtClean="0">
                <a:solidFill>
                  <a:schemeClr val="tx1"/>
                </a:solidFill>
              </a:rPr>
              <a:t>SIX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12" name="Content Placeholder 4"/>
          <p:cNvSpPr txBox="1">
            <a:spLocks/>
          </p:cNvSpPr>
          <p:nvPr/>
        </p:nvSpPr>
        <p:spPr>
          <a:xfrm>
            <a:off x="6666277" y="4293096"/>
            <a:ext cx="1368152" cy="504056"/>
          </a:xfrm>
          <a:prstGeom prst="rect">
            <a:avLst/>
          </a:prstGeom>
          <a:solidFill>
            <a:srgbClr val="ECB2E4"/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IN" b="1" dirty="0" smtClean="0">
                <a:solidFill>
                  <a:schemeClr val="tx1"/>
                </a:solidFill>
              </a:rPr>
              <a:t>SEVEN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13" name="Content Placeholder 4"/>
          <p:cNvSpPr txBox="1">
            <a:spLocks/>
          </p:cNvSpPr>
          <p:nvPr/>
        </p:nvSpPr>
        <p:spPr>
          <a:xfrm>
            <a:off x="6666277" y="4869160"/>
            <a:ext cx="1368152" cy="504056"/>
          </a:xfrm>
          <a:prstGeom prst="rect">
            <a:avLst/>
          </a:prstGeom>
          <a:solidFill>
            <a:srgbClr val="ECB2E4"/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IN" b="1" dirty="0" smtClean="0">
                <a:solidFill>
                  <a:schemeClr val="tx1"/>
                </a:solidFill>
              </a:rPr>
              <a:t>EIGHT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14" name="Content Placeholder 4"/>
          <p:cNvSpPr txBox="1">
            <a:spLocks/>
          </p:cNvSpPr>
          <p:nvPr/>
        </p:nvSpPr>
        <p:spPr>
          <a:xfrm>
            <a:off x="6700211" y="5445224"/>
            <a:ext cx="1368152" cy="504056"/>
          </a:xfrm>
          <a:prstGeom prst="rect">
            <a:avLst/>
          </a:prstGeom>
          <a:solidFill>
            <a:srgbClr val="ECB2E4"/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IN" b="1" dirty="0" smtClean="0">
                <a:solidFill>
                  <a:schemeClr val="tx1"/>
                </a:solidFill>
              </a:rPr>
              <a:t>NINE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75556" y="171217"/>
            <a:ext cx="66607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b="1" u="sng" dirty="0" smtClean="0">
                <a:solidFill>
                  <a:srgbClr val="FF0000"/>
                </a:solidFill>
              </a:rPr>
              <a:t>SAY </a:t>
            </a:r>
            <a:r>
              <a:rPr lang="en-IN" sz="2800" b="1" u="sng" dirty="0">
                <a:solidFill>
                  <a:srgbClr val="FF0000"/>
                </a:solidFill>
              </a:rPr>
              <a:t>THE </a:t>
            </a:r>
            <a:r>
              <a:rPr lang="en-IN" sz="2800" b="1" u="sng" dirty="0" smtClean="0">
                <a:solidFill>
                  <a:srgbClr val="FF0000"/>
                </a:solidFill>
              </a:rPr>
              <a:t>NUMBER NAMES FROM 21 TO 29</a:t>
            </a:r>
            <a:endParaRPr lang="en-IN" sz="2800" u="sng" dirty="0"/>
          </a:p>
        </p:txBody>
      </p:sp>
      <p:sp>
        <p:nvSpPr>
          <p:cNvPr id="16" name="Rectangle 15"/>
          <p:cNvSpPr/>
          <p:nvPr/>
        </p:nvSpPr>
        <p:spPr>
          <a:xfrm>
            <a:off x="97611" y="798556"/>
            <a:ext cx="792088" cy="542211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21</a:t>
            </a:r>
            <a:endParaRPr lang="en-US" sz="3200" b="1" dirty="0"/>
          </a:p>
        </p:txBody>
      </p:sp>
      <p:sp>
        <p:nvSpPr>
          <p:cNvPr id="17" name="Rectangle 16"/>
          <p:cNvSpPr/>
          <p:nvPr/>
        </p:nvSpPr>
        <p:spPr>
          <a:xfrm>
            <a:off x="114007" y="1359734"/>
            <a:ext cx="792088" cy="542211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22</a:t>
            </a:r>
            <a:endParaRPr lang="en-US" sz="3200" b="1" dirty="0"/>
          </a:p>
        </p:txBody>
      </p:sp>
      <p:sp>
        <p:nvSpPr>
          <p:cNvPr id="18" name="Rectangle 17"/>
          <p:cNvSpPr/>
          <p:nvPr/>
        </p:nvSpPr>
        <p:spPr>
          <a:xfrm>
            <a:off x="114007" y="1973619"/>
            <a:ext cx="792088" cy="542211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23</a:t>
            </a:r>
            <a:endParaRPr lang="en-US" sz="3200" b="1" dirty="0"/>
          </a:p>
        </p:txBody>
      </p:sp>
      <p:sp>
        <p:nvSpPr>
          <p:cNvPr id="19" name="Rectangle 18"/>
          <p:cNvSpPr/>
          <p:nvPr/>
        </p:nvSpPr>
        <p:spPr>
          <a:xfrm>
            <a:off x="114007" y="2606729"/>
            <a:ext cx="792088" cy="542211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24</a:t>
            </a:r>
            <a:endParaRPr lang="en-US" sz="3200" b="1" dirty="0"/>
          </a:p>
        </p:txBody>
      </p:sp>
      <p:sp>
        <p:nvSpPr>
          <p:cNvPr id="20" name="Rectangle 19"/>
          <p:cNvSpPr/>
          <p:nvPr/>
        </p:nvSpPr>
        <p:spPr>
          <a:xfrm>
            <a:off x="112140" y="3237615"/>
            <a:ext cx="792088" cy="542211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25</a:t>
            </a:r>
            <a:endParaRPr lang="en-US" sz="3200" b="1" dirty="0"/>
          </a:p>
        </p:txBody>
      </p:sp>
      <p:sp>
        <p:nvSpPr>
          <p:cNvPr id="21" name="Rectangle 20"/>
          <p:cNvSpPr/>
          <p:nvPr/>
        </p:nvSpPr>
        <p:spPr>
          <a:xfrm>
            <a:off x="117462" y="3932226"/>
            <a:ext cx="792088" cy="542211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26</a:t>
            </a:r>
            <a:endParaRPr lang="en-US" sz="3200" b="1" dirty="0"/>
          </a:p>
        </p:txBody>
      </p:sp>
      <p:sp>
        <p:nvSpPr>
          <p:cNvPr id="22" name="Rectangle 21"/>
          <p:cNvSpPr/>
          <p:nvPr/>
        </p:nvSpPr>
        <p:spPr>
          <a:xfrm>
            <a:off x="112140" y="4598054"/>
            <a:ext cx="792088" cy="542211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27</a:t>
            </a:r>
            <a:endParaRPr lang="en-US" sz="3200" b="1" dirty="0"/>
          </a:p>
        </p:txBody>
      </p:sp>
      <p:sp>
        <p:nvSpPr>
          <p:cNvPr id="23" name="Rectangle 22"/>
          <p:cNvSpPr/>
          <p:nvPr/>
        </p:nvSpPr>
        <p:spPr>
          <a:xfrm>
            <a:off x="114007" y="5229200"/>
            <a:ext cx="792088" cy="542211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28</a:t>
            </a:r>
            <a:endParaRPr lang="en-US" sz="3200" b="1" dirty="0"/>
          </a:p>
        </p:txBody>
      </p:sp>
      <p:sp>
        <p:nvSpPr>
          <p:cNvPr id="24" name="Rectangle 23"/>
          <p:cNvSpPr/>
          <p:nvPr/>
        </p:nvSpPr>
        <p:spPr>
          <a:xfrm>
            <a:off x="112140" y="5803228"/>
            <a:ext cx="792088" cy="542211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29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9141540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90238E-6 L -0.36615 0.39347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16" y="19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47513E-7 L 0.03663 0.39625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3" y="19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49526E-6 L 0.03472 0.31459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6" y="157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35485E-6 L -0.36615 0.31182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16" y="155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3294E-6 L 0.03472 0.21443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6" y="107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3.70807E-6 L -0.36649 0.22577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33" y="112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68656E-6 L 0.03472 0.12214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6" y="61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3.17372E-6 L -0.36649 0.1418 " pathEditMode="relative" rAng="0" ptsTypes="AA">
                                      <p:cBhvr>
                                        <p:cTn id="1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33" y="70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45663E-6 L 0.04288 0.03031 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5" y="15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7.56419E-7 L -0.36649 0.05667 " pathEditMode="relative" rAng="0" ptsTypes="AA">
                                      <p:cBhvr>
                                        <p:cTn id="1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33" y="28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41036E-6 L 0.03437 -0.08143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9" y="-40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10502E-6 L -0.36684 -0.02614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51" y="-1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02244E-6 L 0.03489 -0.17835 " pathEditMode="relative" rAng="0" ptsTypes="AA">
                                      <p:cBhvr>
                                        <p:cTn id="17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6" y="-89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57067E-6 L -0.36684 -0.11011 " pathEditMode="relative" rAng="0" ptsTypes="AA">
                                      <p:cBhvr>
                                        <p:cTn id="18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51" y="-55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28244E-6 L 0.03472 -0.27042 " pathEditMode="relative" rAng="0" ptsTypes="AA">
                                      <p:cBhvr>
                                        <p:cTn id="19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6" y="-13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03632E-6 L -0.36684 -0.19408 " pathEditMode="relative" rAng="0" ptsTypes="AA">
                                      <p:cBhvr>
                                        <p:cTn id="2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51" y="-97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97941E-6 L 0.03489 -0.35392 " pathEditMode="relative" rAng="0" ptsTypes="AA">
                                      <p:cBhvr>
                                        <p:cTn id="22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6" y="-176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5.01966E-7 L -0.37049 -0.27805 " pathEditMode="relative" rAng="0" ptsTypes="AA">
                                      <p:cBhvr>
                                        <p:cTn id="23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524" y="-139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6" grpId="0" animBg="1"/>
      <p:bldP spid="6" grpId="1" animBg="1"/>
      <p:bldP spid="8" grpId="0" animBg="1"/>
      <p:bldP spid="8" grpId="1" animBg="1"/>
      <p:bldP spid="9" grpId="0" animBg="1"/>
      <p:bldP spid="9" grpId="1" animBg="1"/>
      <p:bldP spid="7" grpId="0" animBg="1"/>
      <p:bldP spid="7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3200" b="1" dirty="0" smtClean="0">
                <a:solidFill>
                  <a:srgbClr val="FF0000"/>
                </a:solidFill>
              </a:rPr>
              <a:t>COUNT AND SAY THE NUMBER AND NUMBER NAME</a:t>
            </a:r>
            <a:endParaRPr lang="en-IN" sz="3200" b="1" dirty="0">
              <a:solidFill>
                <a:srgbClr val="FF0000"/>
              </a:solidFill>
            </a:endParaRPr>
          </a:p>
        </p:txBody>
      </p:sp>
      <p:pic>
        <p:nvPicPr>
          <p:cNvPr id="4" name="Picture 3" descr="odm logo new"/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7596336" y="6182243"/>
            <a:ext cx="1547664" cy="8302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195736" y="4678288"/>
            <a:ext cx="91440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>
                <a:solidFill>
                  <a:schemeClr val="tx1"/>
                </a:solidFill>
              </a:rPr>
              <a:t>3</a:t>
            </a:r>
            <a:r>
              <a:rPr lang="en-IN" sz="3200" b="1" dirty="0" smtClean="0">
                <a:solidFill>
                  <a:schemeClr val="tx1"/>
                </a:solidFill>
              </a:rPr>
              <a:t>0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39952" y="4678288"/>
            <a:ext cx="288032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THIRTY</a:t>
            </a:r>
            <a:endParaRPr lang="en-IN" sz="3200" b="1" dirty="0">
              <a:solidFill>
                <a:schemeClr val="tx1"/>
              </a:solidFill>
            </a:endParaRPr>
          </a:p>
        </p:txBody>
      </p:sp>
      <p:pic>
        <p:nvPicPr>
          <p:cNvPr id="4098" name="Picture 2" descr="C:\Users\user\Downloads\images (24).jpe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556792"/>
            <a:ext cx="2495077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user\Downloads\images (24)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628800"/>
            <a:ext cx="2343860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user\Downloads\images (24)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4077" y="1628800"/>
            <a:ext cx="2343860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52165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odm logo new"/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7542584" y="6027783"/>
            <a:ext cx="1547664" cy="830217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19672" y="3400968"/>
            <a:ext cx="1594520" cy="74868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indent="0" algn="ctr">
              <a:buNone/>
            </a:pPr>
            <a:r>
              <a:rPr lang="en-IN" b="1" dirty="0" smtClean="0">
                <a:solidFill>
                  <a:schemeClr val="tx1"/>
                </a:solidFill>
              </a:rPr>
              <a:t>THIRTY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6660232" y="836712"/>
            <a:ext cx="1368152" cy="504056"/>
          </a:xfrm>
          <a:prstGeom prst="rect">
            <a:avLst/>
          </a:prstGeom>
          <a:solidFill>
            <a:srgbClr val="ECB2E4"/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IN" b="1" dirty="0" smtClean="0">
                <a:solidFill>
                  <a:schemeClr val="tx1"/>
                </a:solidFill>
              </a:rPr>
              <a:t>ONE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>
            <a:off x="6660232" y="1397889"/>
            <a:ext cx="1368152" cy="504056"/>
          </a:xfrm>
          <a:prstGeom prst="rect">
            <a:avLst/>
          </a:prstGeom>
          <a:solidFill>
            <a:srgbClr val="ECB2E4"/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IN" b="1" dirty="0" smtClean="0">
                <a:solidFill>
                  <a:schemeClr val="tx1"/>
                </a:solidFill>
              </a:rPr>
              <a:t>TWO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9" name="Content Placeholder 4"/>
          <p:cNvSpPr txBox="1">
            <a:spLocks/>
          </p:cNvSpPr>
          <p:nvPr/>
        </p:nvSpPr>
        <p:spPr>
          <a:xfrm>
            <a:off x="6663166" y="1988840"/>
            <a:ext cx="1368152" cy="504056"/>
          </a:xfrm>
          <a:prstGeom prst="rect">
            <a:avLst/>
          </a:prstGeom>
          <a:solidFill>
            <a:srgbClr val="ECB2E4"/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IN" b="1" dirty="0" smtClean="0">
                <a:solidFill>
                  <a:schemeClr val="tx1"/>
                </a:solidFill>
              </a:rPr>
              <a:t>THREE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6663166" y="2564904"/>
            <a:ext cx="1368152" cy="504056"/>
          </a:xfrm>
          <a:prstGeom prst="rect">
            <a:avLst/>
          </a:prstGeom>
          <a:solidFill>
            <a:srgbClr val="ECB2E4"/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IN" b="1" dirty="0" smtClean="0">
                <a:solidFill>
                  <a:schemeClr val="tx1"/>
                </a:solidFill>
              </a:rPr>
              <a:t>FOUR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6663166" y="3148940"/>
            <a:ext cx="1368152" cy="504056"/>
          </a:xfrm>
          <a:prstGeom prst="rect">
            <a:avLst/>
          </a:prstGeom>
          <a:solidFill>
            <a:srgbClr val="ECB2E4"/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IN" b="1" dirty="0" smtClean="0">
                <a:solidFill>
                  <a:schemeClr val="tx1"/>
                </a:solidFill>
              </a:rPr>
              <a:t>FIVE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11" name="Content Placeholder 4"/>
          <p:cNvSpPr txBox="1">
            <a:spLocks/>
          </p:cNvSpPr>
          <p:nvPr/>
        </p:nvSpPr>
        <p:spPr>
          <a:xfrm>
            <a:off x="6666277" y="3717032"/>
            <a:ext cx="1368152" cy="504056"/>
          </a:xfrm>
          <a:prstGeom prst="rect">
            <a:avLst/>
          </a:prstGeom>
          <a:solidFill>
            <a:srgbClr val="ECB2E4"/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IN" b="1" dirty="0" smtClean="0">
                <a:solidFill>
                  <a:schemeClr val="tx1"/>
                </a:solidFill>
              </a:rPr>
              <a:t>SIX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12" name="Content Placeholder 4"/>
          <p:cNvSpPr txBox="1">
            <a:spLocks/>
          </p:cNvSpPr>
          <p:nvPr/>
        </p:nvSpPr>
        <p:spPr>
          <a:xfrm>
            <a:off x="6666277" y="4293096"/>
            <a:ext cx="1368152" cy="504056"/>
          </a:xfrm>
          <a:prstGeom prst="rect">
            <a:avLst/>
          </a:prstGeom>
          <a:solidFill>
            <a:srgbClr val="ECB2E4"/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IN" b="1" dirty="0" smtClean="0">
                <a:solidFill>
                  <a:schemeClr val="tx1"/>
                </a:solidFill>
              </a:rPr>
              <a:t>SEVEN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13" name="Content Placeholder 4"/>
          <p:cNvSpPr txBox="1">
            <a:spLocks/>
          </p:cNvSpPr>
          <p:nvPr/>
        </p:nvSpPr>
        <p:spPr>
          <a:xfrm>
            <a:off x="6666277" y="4869160"/>
            <a:ext cx="1368152" cy="504056"/>
          </a:xfrm>
          <a:prstGeom prst="rect">
            <a:avLst/>
          </a:prstGeom>
          <a:solidFill>
            <a:srgbClr val="ECB2E4"/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IN" b="1" dirty="0" smtClean="0">
                <a:solidFill>
                  <a:schemeClr val="tx1"/>
                </a:solidFill>
              </a:rPr>
              <a:t>EIGHT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14" name="Content Placeholder 4"/>
          <p:cNvSpPr txBox="1">
            <a:spLocks/>
          </p:cNvSpPr>
          <p:nvPr/>
        </p:nvSpPr>
        <p:spPr>
          <a:xfrm>
            <a:off x="6700211" y="5445224"/>
            <a:ext cx="1368152" cy="504056"/>
          </a:xfrm>
          <a:prstGeom prst="rect">
            <a:avLst/>
          </a:prstGeom>
          <a:solidFill>
            <a:srgbClr val="ECB2E4"/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IN" b="1" dirty="0" smtClean="0">
                <a:solidFill>
                  <a:schemeClr val="tx1"/>
                </a:solidFill>
              </a:rPr>
              <a:t>NINE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75556" y="171217"/>
            <a:ext cx="71647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b="1" u="sng" dirty="0" smtClean="0">
                <a:solidFill>
                  <a:srgbClr val="FF0000"/>
                </a:solidFill>
              </a:rPr>
              <a:t>SAY </a:t>
            </a:r>
            <a:r>
              <a:rPr lang="en-IN" sz="2800" b="1" u="sng" dirty="0">
                <a:solidFill>
                  <a:srgbClr val="FF0000"/>
                </a:solidFill>
              </a:rPr>
              <a:t>THE </a:t>
            </a:r>
            <a:r>
              <a:rPr lang="en-IN" sz="2800" b="1" u="sng" dirty="0" smtClean="0">
                <a:solidFill>
                  <a:srgbClr val="FF0000"/>
                </a:solidFill>
              </a:rPr>
              <a:t>NUMBER NAMES FROM </a:t>
            </a:r>
            <a:r>
              <a:rPr lang="en-IN" sz="2800" b="1" u="sng" dirty="0" smtClean="0">
                <a:solidFill>
                  <a:srgbClr val="FF0000"/>
                </a:solidFill>
              </a:rPr>
              <a:t>31 </a:t>
            </a:r>
            <a:r>
              <a:rPr lang="en-IN" sz="2800" b="1" u="sng" dirty="0" smtClean="0">
                <a:solidFill>
                  <a:srgbClr val="FF0000"/>
                </a:solidFill>
              </a:rPr>
              <a:t>TO </a:t>
            </a:r>
            <a:r>
              <a:rPr lang="en-IN" sz="2800" b="1" u="sng" dirty="0" smtClean="0">
                <a:solidFill>
                  <a:srgbClr val="FF0000"/>
                </a:solidFill>
              </a:rPr>
              <a:t>39</a:t>
            </a:r>
            <a:endParaRPr lang="en-IN" sz="2800" u="sng" dirty="0"/>
          </a:p>
        </p:txBody>
      </p:sp>
      <p:sp>
        <p:nvSpPr>
          <p:cNvPr id="16" name="Rectangle 15"/>
          <p:cNvSpPr/>
          <p:nvPr/>
        </p:nvSpPr>
        <p:spPr>
          <a:xfrm>
            <a:off x="97611" y="798556"/>
            <a:ext cx="792088" cy="542211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3</a:t>
            </a:r>
            <a:r>
              <a:rPr lang="en-US" sz="3200" b="1" dirty="0" smtClean="0"/>
              <a:t>1</a:t>
            </a:r>
            <a:endParaRPr lang="en-US" sz="3200" b="1" dirty="0"/>
          </a:p>
        </p:txBody>
      </p:sp>
      <p:sp>
        <p:nvSpPr>
          <p:cNvPr id="17" name="Rectangle 16"/>
          <p:cNvSpPr/>
          <p:nvPr/>
        </p:nvSpPr>
        <p:spPr>
          <a:xfrm>
            <a:off x="114007" y="1359734"/>
            <a:ext cx="792088" cy="542211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3</a:t>
            </a:r>
            <a:r>
              <a:rPr lang="en-US" sz="3200" b="1" dirty="0" smtClean="0"/>
              <a:t>2</a:t>
            </a:r>
            <a:endParaRPr lang="en-US" sz="3200" b="1" dirty="0"/>
          </a:p>
        </p:txBody>
      </p:sp>
      <p:sp>
        <p:nvSpPr>
          <p:cNvPr id="18" name="Rectangle 17"/>
          <p:cNvSpPr/>
          <p:nvPr/>
        </p:nvSpPr>
        <p:spPr>
          <a:xfrm>
            <a:off x="114007" y="1973619"/>
            <a:ext cx="792088" cy="542211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3</a:t>
            </a:r>
            <a:r>
              <a:rPr lang="en-US" sz="3200" b="1" dirty="0" smtClean="0"/>
              <a:t>3</a:t>
            </a:r>
            <a:endParaRPr lang="en-US" sz="3200" b="1" dirty="0"/>
          </a:p>
        </p:txBody>
      </p:sp>
      <p:sp>
        <p:nvSpPr>
          <p:cNvPr id="19" name="Rectangle 18"/>
          <p:cNvSpPr/>
          <p:nvPr/>
        </p:nvSpPr>
        <p:spPr>
          <a:xfrm>
            <a:off x="114007" y="2606729"/>
            <a:ext cx="792088" cy="542211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3</a:t>
            </a:r>
            <a:r>
              <a:rPr lang="en-US" sz="3200" b="1" dirty="0" smtClean="0"/>
              <a:t>4</a:t>
            </a:r>
            <a:endParaRPr lang="en-US" sz="3200" b="1" dirty="0"/>
          </a:p>
        </p:txBody>
      </p:sp>
      <p:sp>
        <p:nvSpPr>
          <p:cNvPr id="20" name="Rectangle 19"/>
          <p:cNvSpPr/>
          <p:nvPr/>
        </p:nvSpPr>
        <p:spPr>
          <a:xfrm>
            <a:off x="112140" y="3237615"/>
            <a:ext cx="792088" cy="542211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3</a:t>
            </a:r>
            <a:r>
              <a:rPr lang="en-US" sz="3200" b="1" dirty="0" smtClean="0"/>
              <a:t>5</a:t>
            </a:r>
            <a:endParaRPr lang="en-US" sz="3200" b="1" dirty="0"/>
          </a:p>
        </p:txBody>
      </p:sp>
      <p:sp>
        <p:nvSpPr>
          <p:cNvPr id="21" name="Rectangle 20"/>
          <p:cNvSpPr/>
          <p:nvPr/>
        </p:nvSpPr>
        <p:spPr>
          <a:xfrm>
            <a:off x="117462" y="3932226"/>
            <a:ext cx="792088" cy="542211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3</a:t>
            </a:r>
            <a:r>
              <a:rPr lang="en-US" sz="3200" b="1" dirty="0" smtClean="0"/>
              <a:t>6</a:t>
            </a:r>
            <a:endParaRPr lang="en-US" sz="3200" b="1" dirty="0"/>
          </a:p>
        </p:txBody>
      </p:sp>
      <p:sp>
        <p:nvSpPr>
          <p:cNvPr id="22" name="Rectangle 21"/>
          <p:cNvSpPr/>
          <p:nvPr/>
        </p:nvSpPr>
        <p:spPr>
          <a:xfrm>
            <a:off x="112140" y="4598054"/>
            <a:ext cx="792088" cy="542211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3</a:t>
            </a:r>
            <a:r>
              <a:rPr lang="en-US" sz="3200" b="1" dirty="0" smtClean="0"/>
              <a:t>7</a:t>
            </a:r>
            <a:endParaRPr lang="en-US" sz="3200" b="1" dirty="0"/>
          </a:p>
        </p:txBody>
      </p:sp>
      <p:sp>
        <p:nvSpPr>
          <p:cNvPr id="23" name="Rectangle 22"/>
          <p:cNvSpPr/>
          <p:nvPr/>
        </p:nvSpPr>
        <p:spPr>
          <a:xfrm>
            <a:off x="114007" y="5229200"/>
            <a:ext cx="792088" cy="542211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3</a:t>
            </a:r>
            <a:r>
              <a:rPr lang="en-US" sz="3200" b="1" dirty="0" smtClean="0"/>
              <a:t>8</a:t>
            </a:r>
            <a:endParaRPr lang="en-US" sz="3200" b="1" dirty="0"/>
          </a:p>
        </p:txBody>
      </p:sp>
      <p:sp>
        <p:nvSpPr>
          <p:cNvPr id="24" name="Rectangle 23"/>
          <p:cNvSpPr/>
          <p:nvPr/>
        </p:nvSpPr>
        <p:spPr>
          <a:xfrm>
            <a:off x="112140" y="5803228"/>
            <a:ext cx="792088" cy="542211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3</a:t>
            </a:r>
            <a:r>
              <a:rPr lang="en-US" sz="3200" b="1" dirty="0" smtClean="0"/>
              <a:t>9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2462782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90238E-6 L -0.36615 0.39347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16" y="19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47513E-7 L 0.03663 0.39625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3" y="19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49526E-6 L 0.03472 0.31459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6" y="157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35485E-6 L -0.36615 0.31182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16" y="155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3294E-6 L 0.03472 0.21443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6" y="107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3.70807E-6 L -0.36649 0.22577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33" y="112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68656E-6 L 0.03472 0.12214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6" y="61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3.17372E-6 L -0.36649 0.1418 " pathEditMode="relative" rAng="0" ptsTypes="AA">
                                      <p:cBhvr>
                                        <p:cTn id="1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33" y="70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45663E-6 L 0.04288 0.03031 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5" y="15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7.56419E-7 L -0.36649 0.05667 " pathEditMode="relative" rAng="0" ptsTypes="AA">
                                      <p:cBhvr>
                                        <p:cTn id="1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33" y="28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41036E-6 L 0.03437 -0.08143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9" y="-40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10502E-6 L -0.36684 -0.02614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51" y="-1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02244E-6 L 0.03489 -0.17835 " pathEditMode="relative" rAng="0" ptsTypes="AA">
                                      <p:cBhvr>
                                        <p:cTn id="17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6" y="-89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57067E-6 L -0.36684 -0.11011 " pathEditMode="relative" rAng="0" ptsTypes="AA">
                                      <p:cBhvr>
                                        <p:cTn id="18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51" y="-55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28244E-6 L 0.03472 -0.27042 " pathEditMode="relative" rAng="0" ptsTypes="AA">
                                      <p:cBhvr>
                                        <p:cTn id="19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6" y="-13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03632E-6 L -0.36684 -0.19408 " pathEditMode="relative" rAng="0" ptsTypes="AA">
                                      <p:cBhvr>
                                        <p:cTn id="2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51" y="-97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97941E-6 L 0.03489 -0.35392 " pathEditMode="relative" rAng="0" ptsTypes="AA">
                                      <p:cBhvr>
                                        <p:cTn id="22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6" y="-176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5.01966E-7 L -0.37049 -0.27805 " pathEditMode="relative" rAng="0" ptsTypes="AA">
                                      <p:cBhvr>
                                        <p:cTn id="23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524" y="-139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6" grpId="0" animBg="1"/>
      <p:bldP spid="6" grpId="1" animBg="1"/>
      <p:bldP spid="8" grpId="0" animBg="1"/>
      <p:bldP spid="8" grpId="1" animBg="1"/>
      <p:bldP spid="9" grpId="0" animBg="1"/>
      <p:bldP spid="9" grpId="1" animBg="1"/>
      <p:bldP spid="7" grpId="0" animBg="1"/>
      <p:bldP spid="7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3200" b="1" dirty="0" smtClean="0">
                <a:solidFill>
                  <a:srgbClr val="FF0000"/>
                </a:solidFill>
              </a:rPr>
              <a:t>COUNT AND SAY THE NUMBER AND NUMBER NAME</a:t>
            </a:r>
            <a:endParaRPr lang="en-IN" sz="3200" b="1" dirty="0">
              <a:solidFill>
                <a:srgbClr val="FF0000"/>
              </a:solidFill>
            </a:endParaRPr>
          </a:p>
        </p:txBody>
      </p:sp>
      <p:pic>
        <p:nvPicPr>
          <p:cNvPr id="4" name="Picture 3" descr="odm logo new"/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7596336" y="6182243"/>
            <a:ext cx="1547664" cy="8302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11760" y="4221088"/>
            <a:ext cx="91440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40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51920" y="4221088"/>
            <a:ext cx="288032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FORTY</a:t>
            </a:r>
            <a:endParaRPr lang="en-IN" sz="3200" b="1" dirty="0">
              <a:solidFill>
                <a:schemeClr val="tx1"/>
              </a:solidFill>
            </a:endParaRPr>
          </a:p>
        </p:txBody>
      </p:sp>
      <p:pic>
        <p:nvPicPr>
          <p:cNvPr id="2050" name="Picture 2" descr="C:\Users\user\Downloads\images (23)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314" y="1637184"/>
            <a:ext cx="1703446" cy="1703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user\Downloads\images (23)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197" y="1627650"/>
            <a:ext cx="1703446" cy="1703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user\Downloads\images (23)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637184"/>
            <a:ext cx="1703446" cy="1703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user\Downloads\images (23)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484784"/>
            <a:ext cx="1703446" cy="1703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93599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odm logo new"/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7542584" y="6027783"/>
            <a:ext cx="1547664" cy="830217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19672" y="3400968"/>
            <a:ext cx="1594520" cy="7486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indent="0" algn="ctr">
              <a:buNone/>
            </a:pPr>
            <a:r>
              <a:rPr lang="en-IN" b="1" dirty="0" smtClean="0">
                <a:solidFill>
                  <a:schemeClr val="tx1"/>
                </a:solidFill>
              </a:rPr>
              <a:t>FORTY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6660232" y="836712"/>
            <a:ext cx="1368152" cy="504056"/>
          </a:xfrm>
          <a:prstGeom prst="rect">
            <a:avLst/>
          </a:prstGeom>
          <a:solidFill>
            <a:srgbClr val="ECB2E4"/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IN" b="1" dirty="0" smtClean="0">
                <a:solidFill>
                  <a:schemeClr val="tx1"/>
                </a:solidFill>
              </a:rPr>
              <a:t>ONE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>
            <a:off x="6660232" y="1397889"/>
            <a:ext cx="1368152" cy="504056"/>
          </a:xfrm>
          <a:prstGeom prst="rect">
            <a:avLst/>
          </a:prstGeom>
          <a:solidFill>
            <a:srgbClr val="ECB2E4"/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IN" b="1" dirty="0" smtClean="0">
                <a:solidFill>
                  <a:schemeClr val="tx1"/>
                </a:solidFill>
              </a:rPr>
              <a:t>TWO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9" name="Content Placeholder 4"/>
          <p:cNvSpPr txBox="1">
            <a:spLocks/>
          </p:cNvSpPr>
          <p:nvPr/>
        </p:nvSpPr>
        <p:spPr>
          <a:xfrm>
            <a:off x="6663166" y="1988840"/>
            <a:ext cx="1368152" cy="504056"/>
          </a:xfrm>
          <a:prstGeom prst="rect">
            <a:avLst/>
          </a:prstGeom>
          <a:solidFill>
            <a:srgbClr val="ECB2E4"/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IN" b="1" dirty="0" smtClean="0">
                <a:solidFill>
                  <a:schemeClr val="tx1"/>
                </a:solidFill>
              </a:rPr>
              <a:t>THREE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6663166" y="2564904"/>
            <a:ext cx="1368152" cy="504056"/>
          </a:xfrm>
          <a:prstGeom prst="rect">
            <a:avLst/>
          </a:prstGeom>
          <a:solidFill>
            <a:srgbClr val="ECB2E4"/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IN" b="1" dirty="0" smtClean="0">
                <a:solidFill>
                  <a:schemeClr val="tx1"/>
                </a:solidFill>
              </a:rPr>
              <a:t>FOUR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6663166" y="3148940"/>
            <a:ext cx="1368152" cy="504056"/>
          </a:xfrm>
          <a:prstGeom prst="rect">
            <a:avLst/>
          </a:prstGeom>
          <a:solidFill>
            <a:srgbClr val="ECB2E4"/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IN" b="1" dirty="0" smtClean="0">
                <a:solidFill>
                  <a:schemeClr val="tx1"/>
                </a:solidFill>
              </a:rPr>
              <a:t>FIVE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11" name="Content Placeholder 4"/>
          <p:cNvSpPr txBox="1">
            <a:spLocks/>
          </p:cNvSpPr>
          <p:nvPr/>
        </p:nvSpPr>
        <p:spPr>
          <a:xfrm>
            <a:off x="6666277" y="3717032"/>
            <a:ext cx="1368152" cy="504056"/>
          </a:xfrm>
          <a:prstGeom prst="rect">
            <a:avLst/>
          </a:prstGeom>
          <a:solidFill>
            <a:srgbClr val="ECB2E4"/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IN" b="1" dirty="0" smtClean="0">
                <a:solidFill>
                  <a:schemeClr val="tx1"/>
                </a:solidFill>
              </a:rPr>
              <a:t>SIX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12" name="Content Placeholder 4"/>
          <p:cNvSpPr txBox="1">
            <a:spLocks/>
          </p:cNvSpPr>
          <p:nvPr/>
        </p:nvSpPr>
        <p:spPr>
          <a:xfrm>
            <a:off x="6666277" y="4293096"/>
            <a:ext cx="1368152" cy="504056"/>
          </a:xfrm>
          <a:prstGeom prst="rect">
            <a:avLst/>
          </a:prstGeom>
          <a:solidFill>
            <a:srgbClr val="ECB2E4"/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IN" b="1" dirty="0" smtClean="0">
                <a:solidFill>
                  <a:schemeClr val="tx1"/>
                </a:solidFill>
              </a:rPr>
              <a:t>SEVEN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13" name="Content Placeholder 4"/>
          <p:cNvSpPr txBox="1">
            <a:spLocks/>
          </p:cNvSpPr>
          <p:nvPr/>
        </p:nvSpPr>
        <p:spPr>
          <a:xfrm>
            <a:off x="6666277" y="4869160"/>
            <a:ext cx="1368152" cy="504056"/>
          </a:xfrm>
          <a:prstGeom prst="rect">
            <a:avLst/>
          </a:prstGeom>
          <a:solidFill>
            <a:srgbClr val="ECB2E4"/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IN" b="1" dirty="0" smtClean="0">
                <a:solidFill>
                  <a:schemeClr val="tx1"/>
                </a:solidFill>
              </a:rPr>
              <a:t>EIGHT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14" name="Content Placeholder 4"/>
          <p:cNvSpPr txBox="1">
            <a:spLocks/>
          </p:cNvSpPr>
          <p:nvPr/>
        </p:nvSpPr>
        <p:spPr>
          <a:xfrm>
            <a:off x="6700211" y="5445224"/>
            <a:ext cx="1368152" cy="504056"/>
          </a:xfrm>
          <a:prstGeom prst="rect">
            <a:avLst/>
          </a:prstGeom>
          <a:solidFill>
            <a:srgbClr val="ECB2E4"/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IN" b="1" dirty="0" smtClean="0">
                <a:solidFill>
                  <a:schemeClr val="tx1"/>
                </a:solidFill>
              </a:rPr>
              <a:t>NINE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75556" y="171217"/>
            <a:ext cx="63367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b="1" u="sng" dirty="0" smtClean="0">
                <a:solidFill>
                  <a:srgbClr val="FF0000"/>
                </a:solidFill>
              </a:rPr>
              <a:t>SAY </a:t>
            </a:r>
            <a:r>
              <a:rPr lang="en-IN" sz="2800" b="1" u="sng" dirty="0">
                <a:solidFill>
                  <a:srgbClr val="FF0000"/>
                </a:solidFill>
              </a:rPr>
              <a:t>THE </a:t>
            </a:r>
            <a:r>
              <a:rPr lang="en-IN" sz="2800" b="1" u="sng" dirty="0" smtClean="0">
                <a:solidFill>
                  <a:srgbClr val="FF0000"/>
                </a:solidFill>
              </a:rPr>
              <a:t>NUMBER NAME FROM </a:t>
            </a:r>
            <a:r>
              <a:rPr lang="en-IN" sz="2800" b="1" u="sng" dirty="0" smtClean="0">
                <a:solidFill>
                  <a:srgbClr val="FF0000"/>
                </a:solidFill>
              </a:rPr>
              <a:t>41</a:t>
            </a:r>
            <a:r>
              <a:rPr lang="en-IN" sz="2800" b="1" u="sng" dirty="0" smtClean="0">
                <a:solidFill>
                  <a:srgbClr val="FF0000"/>
                </a:solidFill>
              </a:rPr>
              <a:t> </a:t>
            </a:r>
            <a:r>
              <a:rPr lang="en-IN" sz="2800" b="1" u="sng" dirty="0" smtClean="0">
                <a:solidFill>
                  <a:srgbClr val="FF0000"/>
                </a:solidFill>
              </a:rPr>
              <a:t>TO </a:t>
            </a:r>
            <a:r>
              <a:rPr lang="en-IN" sz="2800" b="1" u="sng" dirty="0" smtClean="0">
                <a:solidFill>
                  <a:srgbClr val="FF0000"/>
                </a:solidFill>
              </a:rPr>
              <a:t>49</a:t>
            </a:r>
            <a:endParaRPr lang="en-IN" sz="2800" u="sng" dirty="0"/>
          </a:p>
        </p:txBody>
      </p:sp>
      <p:sp>
        <p:nvSpPr>
          <p:cNvPr id="16" name="Rectangle 15"/>
          <p:cNvSpPr/>
          <p:nvPr/>
        </p:nvSpPr>
        <p:spPr>
          <a:xfrm>
            <a:off x="97611" y="798556"/>
            <a:ext cx="792088" cy="542211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4</a:t>
            </a:r>
            <a:r>
              <a:rPr lang="en-US" sz="3200" b="1" dirty="0" smtClean="0"/>
              <a:t>1</a:t>
            </a:r>
            <a:endParaRPr lang="en-US" sz="3200" b="1" dirty="0"/>
          </a:p>
        </p:txBody>
      </p:sp>
      <p:sp>
        <p:nvSpPr>
          <p:cNvPr id="17" name="Rectangle 16"/>
          <p:cNvSpPr/>
          <p:nvPr/>
        </p:nvSpPr>
        <p:spPr>
          <a:xfrm>
            <a:off x="114007" y="1359734"/>
            <a:ext cx="792088" cy="542211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42</a:t>
            </a:r>
            <a:endParaRPr lang="en-US" sz="3200" b="1" dirty="0"/>
          </a:p>
        </p:txBody>
      </p:sp>
      <p:sp>
        <p:nvSpPr>
          <p:cNvPr id="18" name="Rectangle 17"/>
          <p:cNvSpPr/>
          <p:nvPr/>
        </p:nvSpPr>
        <p:spPr>
          <a:xfrm>
            <a:off x="114007" y="1973619"/>
            <a:ext cx="792088" cy="542211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43</a:t>
            </a:r>
            <a:endParaRPr lang="en-US" sz="3200" b="1" dirty="0"/>
          </a:p>
        </p:txBody>
      </p:sp>
      <p:sp>
        <p:nvSpPr>
          <p:cNvPr id="19" name="Rectangle 18"/>
          <p:cNvSpPr/>
          <p:nvPr/>
        </p:nvSpPr>
        <p:spPr>
          <a:xfrm>
            <a:off x="114007" y="2606729"/>
            <a:ext cx="792088" cy="542211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44</a:t>
            </a:r>
            <a:endParaRPr lang="en-US" sz="3200" b="1" dirty="0"/>
          </a:p>
        </p:txBody>
      </p:sp>
      <p:sp>
        <p:nvSpPr>
          <p:cNvPr id="20" name="Rectangle 19"/>
          <p:cNvSpPr/>
          <p:nvPr/>
        </p:nvSpPr>
        <p:spPr>
          <a:xfrm>
            <a:off x="112140" y="3237615"/>
            <a:ext cx="792088" cy="542211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45</a:t>
            </a:r>
            <a:endParaRPr lang="en-US" sz="3200" b="1" dirty="0"/>
          </a:p>
        </p:txBody>
      </p:sp>
      <p:sp>
        <p:nvSpPr>
          <p:cNvPr id="21" name="Rectangle 20"/>
          <p:cNvSpPr/>
          <p:nvPr/>
        </p:nvSpPr>
        <p:spPr>
          <a:xfrm>
            <a:off x="117462" y="3932226"/>
            <a:ext cx="792088" cy="542211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46</a:t>
            </a:r>
            <a:endParaRPr lang="en-US" sz="3200" b="1" dirty="0"/>
          </a:p>
        </p:txBody>
      </p:sp>
      <p:sp>
        <p:nvSpPr>
          <p:cNvPr id="22" name="Rectangle 21"/>
          <p:cNvSpPr/>
          <p:nvPr/>
        </p:nvSpPr>
        <p:spPr>
          <a:xfrm>
            <a:off x="112140" y="4598054"/>
            <a:ext cx="792088" cy="542211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47</a:t>
            </a:r>
            <a:endParaRPr lang="en-US" sz="3200" b="1" dirty="0"/>
          </a:p>
        </p:txBody>
      </p:sp>
      <p:sp>
        <p:nvSpPr>
          <p:cNvPr id="23" name="Rectangle 22"/>
          <p:cNvSpPr/>
          <p:nvPr/>
        </p:nvSpPr>
        <p:spPr>
          <a:xfrm>
            <a:off x="114007" y="5229200"/>
            <a:ext cx="792088" cy="542211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48</a:t>
            </a:r>
            <a:endParaRPr lang="en-US" sz="3200" b="1" dirty="0"/>
          </a:p>
        </p:txBody>
      </p:sp>
      <p:sp>
        <p:nvSpPr>
          <p:cNvPr id="24" name="Rectangle 23"/>
          <p:cNvSpPr/>
          <p:nvPr/>
        </p:nvSpPr>
        <p:spPr>
          <a:xfrm>
            <a:off x="112140" y="5803228"/>
            <a:ext cx="792088" cy="542211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49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6689440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90238E-6 L -0.36615 0.39347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16" y="19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47513E-7 L 0.03663 0.39625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3" y="19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49526E-6 L 0.03472 0.31459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6" y="157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35485E-6 L -0.36615 0.31182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16" y="155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3294E-6 L 0.03472 0.21443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6" y="107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3.70807E-6 L -0.36649 0.22577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33" y="112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68656E-6 L 0.03472 0.12214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6" y="61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3.17372E-6 L -0.36649 0.1418 " pathEditMode="relative" rAng="0" ptsTypes="AA">
                                      <p:cBhvr>
                                        <p:cTn id="1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33" y="70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45663E-6 L 0.04288 0.03031 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5" y="15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7.56419E-7 L -0.36649 0.05667 " pathEditMode="relative" rAng="0" ptsTypes="AA">
                                      <p:cBhvr>
                                        <p:cTn id="1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33" y="28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41036E-6 L 0.03437 -0.08143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9" y="-40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10502E-6 L -0.36684 -0.02614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51" y="-1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02244E-6 L 0.03489 -0.17835 " pathEditMode="relative" rAng="0" ptsTypes="AA">
                                      <p:cBhvr>
                                        <p:cTn id="17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6" y="-89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57067E-6 L -0.36684 -0.11011 " pathEditMode="relative" rAng="0" ptsTypes="AA">
                                      <p:cBhvr>
                                        <p:cTn id="18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51" y="-55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28244E-6 L 0.03472 -0.27042 " pathEditMode="relative" rAng="0" ptsTypes="AA">
                                      <p:cBhvr>
                                        <p:cTn id="19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6" y="-13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03632E-6 L -0.36684 -0.19408 " pathEditMode="relative" rAng="0" ptsTypes="AA">
                                      <p:cBhvr>
                                        <p:cTn id="2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51" y="-97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97941E-6 L 0.03489 -0.35392 " pathEditMode="relative" rAng="0" ptsTypes="AA">
                                      <p:cBhvr>
                                        <p:cTn id="22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6" y="-176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5.01966E-7 L -0.37049 -0.27805 " pathEditMode="relative" rAng="0" ptsTypes="AA">
                                      <p:cBhvr>
                                        <p:cTn id="23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524" y="-139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6" grpId="0" animBg="1"/>
      <p:bldP spid="6" grpId="1" animBg="1"/>
      <p:bldP spid="8" grpId="0" animBg="1"/>
      <p:bldP spid="8" grpId="1" animBg="1"/>
      <p:bldP spid="9" grpId="0" animBg="1"/>
      <p:bldP spid="9" grpId="1" animBg="1"/>
      <p:bldP spid="7" grpId="0" animBg="1"/>
      <p:bldP spid="7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</TotalTime>
  <Words>187</Words>
  <Application>Microsoft Office PowerPoint</Application>
  <PresentationFormat>On-screen Show (4:3)</PresentationFormat>
  <Paragraphs>104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COUNT AND SAY THE NUMBER AND NUMBER NAME</vt:lpstr>
      <vt:lpstr>PowerPoint Presentation</vt:lpstr>
      <vt:lpstr>COUNT AND SAY THE NUMBER AND NUMBER NAME</vt:lpstr>
      <vt:lpstr>PowerPoint Presentation</vt:lpstr>
      <vt:lpstr>COUNT AND SAY THE NUMBER AND NUMBER NAME</vt:lpstr>
      <vt:lpstr>PowerPoint Presentation</vt:lpstr>
      <vt:lpstr>COUNT AND SAY THE NUMBER AND NUMBER NAME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Windows User</cp:lastModifiedBy>
  <cp:revision>56</cp:revision>
  <dcterms:created xsi:type="dcterms:W3CDTF">2020-07-10T05:57:00Z</dcterms:created>
  <dcterms:modified xsi:type="dcterms:W3CDTF">2021-06-30T06:53:20Z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1033-11.2.0.9453</vt:lpwstr>
  </property>
</Properties>
</file>