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91" r:id="rId3"/>
    <p:sldId id="292" r:id="rId4"/>
    <p:sldId id="290" r:id="rId5"/>
    <p:sldId id="286" r:id="rId6"/>
    <p:sldId id="287" r:id="rId7"/>
    <p:sldId id="276" r:id="rId8"/>
  </p:sldIdLst>
  <p:sldSz cx="11557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EBF2"/>
    <a:srgbClr val="A5281B"/>
    <a:srgbClr val="FFFF00"/>
    <a:srgbClr val="EAA4E7"/>
    <a:srgbClr val="FF00FF"/>
    <a:srgbClr val="66FF66"/>
    <a:srgbClr val="009900"/>
    <a:srgbClr val="ECB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94660"/>
  </p:normalViewPr>
  <p:slideViewPr>
    <p:cSldViewPr>
      <p:cViewPr>
        <p:scale>
          <a:sx n="64" d="100"/>
          <a:sy n="64" d="100"/>
        </p:scale>
        <p:origin x="-1056" y="-198"/>
      </p:cViewPr>
      <p:guideLst>
        <p:guide orient="horz" pos="2159"/>
        <p:guide pos="36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8675" y="1143000"/>
            <a:ext cx="5200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7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775" y="2130426"/>
            <a:ext cx="98234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550" y="3886200"/>
            <a:ext cx="8089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8825" y="274639"/>
            <a:ext cx="260032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274639"/>
            <a:ext cx="760835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23" y="4406901"/>
            <a:ext cx="98234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923" y="2906713"/>
            <a:ext cx="98234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600201"/>
            <a:ext cx="510434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4808" y="1600201"/>
            <a:ext cx="510434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1535113"/>
            <a:ext cx="51063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50" y="2174875"/>
            <a:ext cx="51063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0796" y="1535113"/>
            <a:ext cx="51083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0796" y="2174875"/>
            <a:ext cx="51083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7/14/2021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7/14/2021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7/14/2021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273050"/>
            <a:ext cx="380217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466" y="273051"/>
            <a:ext cx="64606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851" y="1435101"/>
            <a:ext cx="380217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253" y="4800600"/>
            <a:ext cx="6934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65253" y="612775"/>
            <a:ext cx="6934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5253" y="5367338"/>
            <a:ext cx="6934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7/14/2021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0" y="274638"/>
            <a:ext cx="10401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1600201"/>
            <a:ext cx="10401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7850" y="6356351"/>
            <a:ext cx="2696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EEB4E-9008-4BE1-A865-67A3597F98BB}" type="datetimeFigureOut">
              <a:rPr lang="en-US" smtClean="0"/>
              <a:t>7/14/2021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8642" y="6356351"/>
            <a:ext cx="3659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2517" y="6356351"/>
            <a:ext cx="2696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m logo new"/>
          <p:cNvPicPr>
            <a:picLocks noChangeAspect="1"/>
          </p:cNvPicPr>
          <p:nvPr/>
        </p:nvPicPr>
        <p:blipFill>
          <a:blip r:embed="rId2"/>
          <a:srcRect l="3133" t="22000" r="8233" b="24533"/>
          <a:stretch>
            <a:fillRect/>
          </a:stretch>
        </p:blipFill>
        <p:spPr>
          <a:xfrm>
            <a:off x="7955069" y="95250"/>
            <a:ext cx="3073038" cy="130429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38525" y="1642745"/>
            <a:ext cx="8563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WELCOME TO ON LINE CLASS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878818" y="2787651"/>
            <a:ext cx="81492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CLASS-UKG</a:t>
            </a:r>
          </a:p>
          <a:p>
            <a:r>
              <a:rPr lang="en-US" sz="3200" b="1" dirty="0"/>
              <a:t>SUBJECT-MATHS</a:t>
            </a:r>
          </a:p>
          <a:p>
            <a:r>
              <a:rPr lang="en-US" sz="3200" b="1" dirty="0" smtClean="0"/>
              <a:t>TOPIC- NUMBER AND NUMBER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NAMES 21-50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74638"/>
            <a:ext cx="10401300" cy="9445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OBSERVE THE PICTURE &amp;  SOLVE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SUNITA\Desktop\20200423_001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6816" y="2368051"/>
            <a:ext cx="3204684" cy="2971960"/>
          </a:xfrm>
          <a:prstGeom prst="rect">
            <a:avLst/>
          </a:prstGeom>
          <a:noFill/>
        </p:spPr>
      </p:pic>
      <p:pic>
        <p:nvPicPr>
          <p:cNvPr id="5122" name="Picture 2" descr="C:\Users\SUNITA\Desktop\images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233" y="4971366"/>
            <a:ext cx="10690225" cy="1658034"/>
          </a:xfrm>
          <a:prstGeom prst="rect">
            <a:avLst/>
          </a:prstGeom>
          <a:noFill/>
        </p:spPr>
      </p:pic>
      <p:pic>
        <p:nvPicPr>
          <p:cNvPr id="7" name="Picture 2" descr="C:\Users\SUNITA\Desktop\20200423_001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5966" y="2945177"/>
            <a:ext cx="2377362" cy="244285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260042" y="4648201"/>
            <a:ext cx="173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TINU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9" name="Picture 3" descr="C:\Users\SUNITA\Desktop\4-43775_clipart-kartenideen-vorschule-dekorierte-ordner-girls-and-boy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594924" y="2368050"/>
            <a:ext cx="2184385" cy="2819400"/>
          </a:xfrm>
          <a:prstGeom prst="rect">
            <a:avLst/>
          </a:prstGeom>
          <a:noFill/>
        </p:spPr>
      </p:pic>
      <p:pic>
        <p:nvPicPr>
          <p:cNvPr id="20" name="Picture 2" descr="C:\Users\SUNITA\Desktop\gardener-clipart-transparent-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408" y="5257800"/>
            <a:ext cx="5103040" cy="1203426"/>
          </a:xfrm>
          <a:prstGeom prst="rect">
            <a:avLst/>
          </a:prstGeom>
          <a:noFill/>
        </p:spPr>
      </p:pic>
      <p:pic>
        <p:nvPicPr>
          <p:cNvPr id="23" name="Picture 2" descr="C:\Users\SUNITA\Desktop\20200423_001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476" y="2945177"/>
            <a:ext cx="2274114" cy="2512917"/>
          </a:xfrm>
          <a:prstGeom prst="rect">
            <a:avLst/>
          </a:prstGeom>
          <a:noFill/>
        </p:spPr>
      </p:pic>
      <p:pic>
        <p:nvPicPr>
          <p:cNvPr id="24" name="Picture 2" descr="C:\Users\SUNITA\Desktop\20200423_001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6590" y="3062882"/>
            <a:ext cx="1883932" cy="2277506"/>
          </a:xfrm>
          <a:prstGeom prst="rect">
            <a:avLst/>
          </a:prstGeom>
          <a:noFill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24FAC4C-5DC6-4CD9-8EE9-F144B3C91C3F}"/>
              </a:ext>
            </a:extLst>
          </p:cNvPr>
          <p:cNvSpPr/>
          <p:nvPr/>
        </p:nvSpPr>
        <p:spPr>
          <a:xfrm>
            <a:off x="-46655" y="0"/>
            <a:ext cx="1160365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AND SAY THE NUMBER AND NUMBER NAME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81474" y="1273953"/>
            <a:ext cx="1080121" cy="625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24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62476" y="1244181"/>
            <a:ext cx="2880320" cy="6252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TWENTY FOUR</a:t>
            </a:r>
            <a:endParaRPr lang="en-IN" sz="3200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odm logo new"/>
          <p:cNvPicPr>
            <a:picLocks noChangeAspect="1"/>
          </p:cNvPicPr>
          <p:nvPr/>
        </p:nvPicPr>
        <p:blipFill>
          <a:blip r:embed="rId6"/>
          <a:srcRect l="3133" t="22000" r="8233" b="24533"/>
          <a:stretch>
            <a:fillRect/>
          </a:stretch>
        </p:blipFill>
        <p:spPr>
          <a:xfrm>
            <a:off x="8861307" y="5724323"/>
            <a:ext cx="2671060" cy="113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37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4FAC4C-5DC6-4CD9-8EE9-F144B3C91C3F}"/>
              </a:ext>
            </a:extLst>
          </p:cNvPr>
          <p:cNvSpPr/>
          <p:nvPr/>
        </p:nvSpPr>
        <p:spPr>
          <a:xfrm>
            <a:off x="1" y="-27384"/>
            <a:ext cx="11557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AND SAY THE NUMBER AND NUMBER NAME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B6E283-1D1F-4DD6-975F-690AE6AFF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6094" l="4688" r="92383">
                        <a14:foregroundMark x1="26379" y1="38001" x2="16797" y2="43750"/>
                        <a14:foregroundMark x1="48047" y1="25000" x2="40458" y2="29553"/>
                        <a14:foregroundMark x1="48828" y1="31510" x2="44531" y2="38802"/>
                        <a14:foregroundMark x1="47656" y1="29948" x2="58789" y2="36719"/>
                        <a14:foregroundMark x1="60352" y1="35156" x2="76953" y2="48177"/>
                        <a14:foregroundMark x1="52930" y1="28646" x2="60742" y2="33854"/>
                        <a14:foregroundMark x1="41602" y1="31510" x2="48242" y2="32813"/>
                        <a14:foregroundMark x1="47461" y1="25781" x2="48242" y2="24479"/>
                        <a14:foregroundMark x1="10742" y1="46354" x2="7227" y2="59896"/>
                        <a14:foregroundMark x1="7227" y1="59896" x2="6055" y2="87240"/>
                        <a14:foregroundMark x1="6055" y1="87240" x2="16797" y2="94010"/>
                        <a14:foregroundMark x1="16797" y1="94010" x2="87500" y2="90885"/>
                        <a14:foregroundMark x1="43359" y1="94010" x2="57422" y2="92448"/>
                        <a14:foregroundMark x1="57422" y1="92448" x2="73438" y2="93750"/>
                        <a14:foregroundMark x1="91895" y1="58593" x2="92383" y2="60938"/>
                        <a14:foregroundMark x1="89453" y1="46875" x2="90881" y2="53729"/>
                        <a14:foregroundMark x1="92383" y1="60938" x2="88867" y2="93750"/>
                        <a14:foregroundMark x1="17578" y1="87240" x2="73242" y2="91667"/>
                        <a14:foregroundMark x1="8789" y1="89063" x2="17578" y2="82031"/>
                        <a14:foregroundMark x1="57031" y1="84115" x2="80859" y2="88021"/>
                        <a14:foregroundMark x1="4688" y1="78385" x2="4688" y2="78385"/>
                        <a14:foregroundMark x1="43164" y1="95052" x2="63867" y2="96094"/>
                        <a14:foregroundMark x1="13086" y1="44792" x2="16602" y2="43750"/>
                        <a14:foregroundMark x1="26953" y1="39583" x2="42773" y2="32813"/>
                        <a14:foregroundMark x1="32227" y1="36458" x2="37695" y2="33333"/>
                        <a14:backgroundMark x1="36133" y1="29948" x2="36133" y2="29948"/>
                        <a14:backgroundMark x1="27930" y1="34115" x2="40820" y2="28646"/>
                        <a14:backgroundMark x1="12305" y1="54427" x2="28125" y2="53646"/>
                        <a14:backgroundMark x1="28125" y1="53646" x2="81641" y2="53906"/>
                        <a14:backgroundMark x1="10742" y1="58594" x2="67969" y2="60417"/>
                        <a14:backgroundMark x1="12695" y1="66406" x2="29883" y2="65885"/>
                        <a14:backgroundMark x1="29883" y1="65885" x2="48047" y2="65885"/>
                        <a14:backgroundMark x1="48047" y1="65885" x2="57031" y2="65365"/>
                        <a14:backgroundMark x1="15820" y1="72656" x2="33594" y2="68229"/>
                        <a14:backgroundMark x1="22461" y1="69792" x2="61133" y2="66406"/>
                        <a14:backgroundMark x1="37891" y1="71354" x2="62695" y2="70313"/>
                        <a14:backgroundMark x1="70313" y1="64583" x2="76953" y2="63021"/>
                        <a14:backgroundMark x1="63672" y1="70052" x2="78125" y2="70052"/>
                        <a14:backgroundMark x1="78125" y1="70052" x2="80664" y2="69271"/>
                        <a14:backgroundMark x1="79297" y1="54427" x2="79297" y2="70313"/>
                        <a14:backgroundMark x1="82617" y1="55469" x2="85352" y2="71875"/>
                        <a14:backgroundMark x1="85352" y1="71875" x2="85352" y2="71875"/>
                        <a14:backgroundMark x1="88086" y1="53385" x2="87109" y2="674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6306" y="-1301021"/>
            <a:ext cx="9073009" cy="7787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80454D6-4F95-4BBE-B18D-632309B55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4147827" y="2598788"/>
            <a:ext cx="427900" cy="632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D9307C7-2238-475D-84AD-5CF6B3A77F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9035978" y="2507839"/>
            <a:ext cx="541828" cy="800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5542581" y="2552633"/>
            <a:ext cx="444048" cy="656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3E89229-EBED-4F0E-B4A0-27443AB4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6042699" y="3928901"/>
            <a:ext cx="432156" cy="638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4F40D0E-0FE5-431E-B6A9-E70F96A405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3154483" y="2581495"/>
            <a:ext cx="496073" cy="732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506A6C-BD7E-460E-9EA4-2F0AE1643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9485984" y="2608026"/>
            <a:ext cx="389696" cy="575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2D2CB16-EE60-4A2C-A6F7-F802B5FBFB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6852989" y="3790349"/>
            <a:ext cx="541828" cy="8004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238BF5E-587F-436F-8D9E-1DB021CAF9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8365453" y="3869680"/>
            <a:ext cx="468867" cy="6927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A07A9A4-C573-4779-8D4F-90AE070EF9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7847079" y="3787170"/>
            <a:ext cx="541828" cy="800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1B1DA68-7669-4D5D-8A1B-BEAC8271BE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6017050" y="3207586"/>
            <a:ext cx="456357" cy="6742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80454D6-4F95-4BBE-B18D-632309B55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4651964" y="3291106"/>
            <a:ext cx="427900" cy="6321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80454D6-4F95-4BBE-B18D-632309B55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5110059" y="2564561"/>
            <a:ext cx="427900" cy="6321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80454D6-4F95-4BBE-B18D-632309B55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3128146" y="3963121"/>
            <a:ext cx="427900" cy="6321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80454D6-4F95-4BBE-B18D-632309B55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3133030" y="3303744"/>
            <a:ext cx="427900" cy="6321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4619408" y="2583331"/>
            <a:ext cx="444048" cy="6560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5132016" y="3239420"/>
            <a:ext cx="444048" cy="6560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5590111" y="3951191"/>
            <a:ext cx="444048" cy="6560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4652931" y="3951191"/>
            <a:ext cx="444048" cy="65603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238BF5E-587F-436F-8D9E-1DB021CAF9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6764249" y="2534300"/>
            <a:ext cx="468867" cy="6927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238BF5E-587F-436F-8D9E-1DB021CAF9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5544065" y="3198543"/>
            <a:ext cx="468867" cy="6927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238BF5E-587F-436F-8D9E-1DB021CAF9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4170618" y="3906995"/>
            <a:ext cx="468867" cy="6927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6238BF5E-587F-436F-8D9E-1DB021CAF9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5154795" y="3940756"/>
            <a:ext cx="468867" cy="6927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4169134" y="3258831"/>
            <a:ext cx="444048" cy="6560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6309114" y="2540072"/>
            <a:ext cx="444048" cy="6560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3706786" y="2600980"/>
            <a:ext cx="444048" cy="6560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3651628" y="3927201"/>
            <a:ext cx="444048" cy="6560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3613082" y="3253368"/>
            <a:ext cx="444048" cy="6560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3E89229-EBED-4F0E-B4A0-27443AB4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8169451" y="3225463"/>
            <a:ext cx="432156" cy="6384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13E89229-EBED-4F0E-B4A0-27443AB4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7243046" y="3197107"/>
            <a:ext cx="432156" cy="63846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3E89229-EBED-4F0E-B4A0-27443AB4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8652941" y="2566829"/>
            <a:ext cx="432156" cy="6384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3E89229-EBED-4F0E-B4A0-27443AB4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7714727" y="2570669"/>
            <a:ext cx="432156" cy="6384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13E89229-EBED-4F0E-B4A0-27443AB4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6392650" y="3215891"/>
            <a:ext cx="432156" cy="6384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8640339" y="3215269"/>
            <a:ext cx="444048" cy="65603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7727271" y="3210085"/>
            <a:ext cx="444048" cy="65603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8199291" y="2548663"/>
            <a:ext cx="444048" cy="6560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6809000" y="3188321"/>
            <a:ext cx="444048" cy="65603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7F269D51-25BC-4FED-BE34-2A83E1BE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7287718" y="2552632"/>
            <a:ext cx="444048" cy="65603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2506A6C-BD7E-460E-9EA4-2F0AE1643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9079708" y="3200117"/>
            <a:ext cx="454368" cy="6712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B2506A6C-BD7E-460E-9EA4-2F0AE1643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7350490" y="3765936"/>
            <a:ext cx="537330" cy="7938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B2506A6C-BD7E-460E-9EA4-2F0AE1643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6395697" y="3848182"/>
            <a:ext cx="483095" cy="71372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2506A6C-BD7E-460E-9EA4-2F0AE1643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5949165" y="2563067"/>
            <a:ext cx="389696" cy="57573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6238BF5E-587F-436F-8D9E-1DB021CAF9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3" b="89875" l="7935" r="91304">
                        <a14:foregroundMark x1="36739" y1="7524" x2="63696" y2="5063"/>
                        <a14:foregroundMark x1="11304" y1="17464" x2="8043" y2="27822"/>
                        <a14:foregroundMark x1="89130" y1="17232" x2="91304" y2="27311"/>
                        <a14:backgroundMark x1="41196" y1="56804" x2="39674" y2="77706"/>
                        <a14:backgroundMark x1="39674" y1="77706" x2="32935" y2="83140"/>
                      </a14:backgroundRemoval>
                    </a14:imgEffect>
                  </a14:imgLayer>
                </a14:imgProps>
              </a:ext>
            </a:extLst>
          </a:blip>
          <a:srcRect t="-135" b="40292"/>
          <a:stretch/>
        </p:blipFill>
        <p:spPr>
          <a:xfrm rot="10513231">
            <a:off x="9490719" y="3179317"/>
            <a:ext cx="468867" cy="69270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809947" y="2337371"/>
            <a:ext cx="1080121" cy="625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42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8906" y="3817938"/>
            <a:ext cx="2565257" cy="625219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FORTY TWO</a:t>
            </a:r>
            <a:endParaRPr lang="en-IN" sz="3200" b="1" dirty="0">
              <a:solidFill>
                <a:schemeClr val="tx1"/>
              </a:solidFill>
            </a:endParaRPr>
          </a:p>
        </p:txBody>
      </p:sp>
      <p:pic>
        <p:nvPicPr>
          <p:cNvPr id="59" name="Picture 58" descr="odm logo new"/>
          <p:cNvPicPr>
            <a:picLocks noChangeAspect="1"/>
          </p:cNvPicPr>
          <p:nvPr/>
        </p:nvPicPr>
        <p:blipFill>
          <a:blip r:embed="rId6"/>
          <a:srcRect l="3133" t="22000" r="8233" b="24533"/>
          <a:stretch>
            <a:fillRect/>
          </a:stretch>
        </p:blipFill>
        <p:spPr>
          <a:xfrm>
            <a:off x="8861307" y="5724323"/>
            <a:ext cx="2671060" cy="113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29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76" y="6643"/>
            <a:ext cx="10401300" cy="686053"/>
          </a:xfrm>
        </p:spPr>
        <p:txBody>
          <a:bodyPr>
            <a:normAutofit/>
          </a:bodyPr>
          <a:lstStyle/>
          <a:p>
            <a:r>
              <a:rPr lang="en-IN" sz="3200" b="1" u="sng" dirty="0" smtClean="0">
                <a:solidFill>
                  <a:srgbClr val="FF0000"/>
                </a:solidFill>
                <a:latin typeface="+mn-lt"/>
              </a:rPr>
              <a:t>FIND THE PAIR</a:t>
            </a:r>
            <a:endParaRPr lang="en-IN" sz="3200" b="1" u="sng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 descr="odm logo new"/>
          <p:cNvPicPr>
            <a:picLocks noChangeAspect="1"/>
          </p:cNvPicPr>
          <p:nvPr/>
        </p:nvPicPr>
        <p:blipFill>
          <a:blip r:embed="rId2"/>
          <a:srcRect l="3133" t="22000" r="8233" b="24533"/>
          <a:stretch>
            <a:fillRect/>
          </a:stretch>
        </p:blipFill>
        <p:spPr>
          <a:xfrm>
            <a:off x="8861307" y="5724323"/>
            <a:ext cx="2671060" cy="11336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46252" y="1844823"/>
            <a:ext cx="4320480" cy="3879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Minus 5"/>
          <p:cNvSpPr/>
          <p:nvPr/>
        </p:nvSpPr>
        <p:spPr>
          <a:xfrm>
            <a:off x="2826173" y="3870371"/>
            <a:ext cx="5760640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Minus 6"/>
          <p:cNvSpPr/>
          <p:nvPr/>
        </p:nvSpPr>
        <p:spPr>
          <a:xfrm rot="16200000">
            <a:off x="3060130" y="3761712"/>
            <a:ext cx="5247006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488456" y="4060304"/>
            <a:ext cx="93000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6608" y="4020798"/>
            <a:ext cx="93000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6493" y="3364955"/>
            <a:ext cx="93000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0740" y="3356992"/>
            <a:ext cx="93000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908" y="3593145"/>
            <a:ext cx="2088231" cy="38285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THIRTY NINE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52721" y="3126539"/>
            <a:ext cx="2088231" cy="3828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FORTY TWO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98381" y="6066268"/>
            <a:ext cx="2088231" cy="382853"/>
          </a:xfrm>
          <a:prstGeom prst="rect">
            <a:avLst/>
          </a:prstGeom>
          <a:solidFill>
            <a:srgbClr val="ACEB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EIGHTEEN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8360" y="6066267"/>
            <a:ext cx="2520278" cy="38285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TWENTY SEVEN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42796" y="1844823"/>
            <a:ext cx="2520280" cy="382853"/>
          </a:xfrm>
          <a:prstGeom prst="rect">
            <a:avLst/>
          </a:prstGeom>
          <a:solidFill>
            <a:srgbClr val="EAA4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FORTY THREE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8332" y="1988840"/>
            <a:ext cx="2088231" cy="3828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THIRTY TWO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98780" y="4464216"/>
            <a:ext cx="2520280" cy="3828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FORTY FIVE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2697" y="5830942"/>
            <a:ext cx="2088231" cy="3828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FORTY SIX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41996" y="4825656"/>
            <a:ext cx="2088231" cy="382853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FIFTY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6920" y="969641"/>
            <a:ext cx="2579143" cy="38285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TWENTY FOUR</a:t>
            </a:r>
            <a:endParaRPr lang="en-I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86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1E-6 -3.87283E-6 L 0.24368 -0.5271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4" y="-2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956E-7 3.81503E-6 L -0.42679 0.4441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6" y="22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5714E-6 4.16185E-6 L 0.35522 -0.2941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1" y="-14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637E-6 3.3526E-6 L 0.4136 0.370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3" y="18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93" y="176853"/>
            <a:ext cx="10401300" cy="710149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TODAY’S ASSIGNMENT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916" y="118286"/>
            <a:ext cx="2160240" cy="7904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CW</a:t>
            </a:r>
          </a:p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15/7/21</a:t>
            </a:r>
            <a:endParaRPr lang="en-IN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odm logo new"/>
          <p:cNvPicPr>
            <a:picLocks noChangeAspect="1"/>
          </p:cNvPicPr>
          <p:nvPr/>
        </p:nvPicPr>
        <p:blipFill>
          <a:blip r:embed="rId2"/>
          <a:srcRect l="3133" t="22000" r="8233" b="24533"/>
          <a:stretch>
            <a:fillRect/>
          </a:stretch>
        </p:blipFill>
        <p:spPr>
          <a:xfrm>
            <a:off x="8508803" y="5949281"/>
            <a:ext cx="3205584" cy="9513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16" y="999419"/>
            <a:ext cx="10401300" cy="471338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IN" sz="2800" dirty="0" smtClean="0"/>
              <a:t>Write the number names for the given numbers.</a:t>
            </a:r>
          </a:p>
          <a:p>
            <a:pPr marL="514350" indent="-514350">
              <a:lnSpc>
                <a:spcPct val="220000"/>
              </a:lnSpc>
              <a:buAutoNum type="arabicPlain" startAt="25"/>
            </a:pPr>
            <a:r>
              <a:rPr lang="en-IN" sz="2800" dirty="0" smtClean="0"/>
              <a:t>-   ____________________</a:t>
            </a:r>
          </a:p>
          <a:p>
            <a:pPr marL="514350" indent="-514350">
              <a:lnSpc>
                <a:spcPct val="220000"/>
              </a:lnSpc>
              <a:buAutoNum type="arabicPlain" startAt="32"/>
            </a:pPr>
            <a:r>
              <a:rPr lang="en-IN" sz="2800" dirty="0" smtClean="0"/>
              <a:t>-   ____________________</a:t>
            </a:r>
          </a:p>
          <a:p>
            <a:pPr marL="514350" indent="-514350">
              <a:lnSpc>
                <a:spcPct val="220000"/>
              </a:lnSpc>
              <a:buAutoNum type="arabicPlain" startAt="46"/>
            </a:pPr>
            <a:r>
              <a:rPr lang="en-IN" sz="2800" dirty="0" smtClean="0"/>
              <a:t>-  ____________________</a:t>
            </a:r>
          </a:p>
          <a:p>
            <a:pPr marL="514350" indent="-514350">
              <a:lnSpc>
                <a:spcPct val="220000"/>
              </a:lnSpc>
              <a:buAutoNum type="arabicPlain" startAt="50"/>
            </a:pPr>
            <a:r>
              <a:rPr lang="en-IN" sz="2800" dirty="0" smtClean="0"/>
              <a:t>-  ____________________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en-IN" sz="2800" dirty="0" smtClean="0"/>
              <a:t>38  -  ____________________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1901" y="1772816"/>
            <a:ext cx="3576519" cy="7166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Twenty five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8452" y="2784320"/>
            <a:ext cx="3576519" cy="7166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Thirty two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1570" y="3789040"/>
            <a:ext cx="3576519" cy="7166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Forty six 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1571" y="4797152"/>
            <a:ext cx="3576519" cy="7166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Fifty 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64702" y="5708265"/>
            <a:ext cx="3576519" cy="7166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Thirty eight</a:t>
            </a:r>
            <a:endParaRPr lang="en-IN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42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914" y="116632"/>
            <a:ext cx="10401300" cy="566936"/>
          </a:xfrm>
        </p:spPr>
        <p:txBody>
          <a:bodyPr>
            <a:normAutofit fontScale="90000"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CIRCLE THE CORRECT NUMBER NAME.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980729"/>
            <a:ext cx="10401300" cy="5145435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 descr="odm logo new"/>
          <p:cNvPicPr>
            <a:picLocks noChangeAspect="1"/>
          </p:cNvPicPr>
          <p:nvPr/>
        </p:nvPicPr>
        <p:blipFill>
          <a:blip r:embed="rId2"/>
          <a:srcRect l="3133" t="22000" r="8233" b="24533"/>
          <a:stretch>
            <a:fillRect/>
          </a:stretch>
        </p:blipFill>
        <p:spPr>
          <a:xfrm>
            <a:off x="8861307" y="5724323"/>
            <a:ext cx="2671060" cy="11336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4004" y="1628800"/>
            <a:ext cx="2730303" cy="71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Forty one</a:t>
            </a:r>
            <a:endParaRPr lang="en-IN" sz="3200" b="1" dirty="0">
              <a:solidFill>
                <a:schemeClr val="tx1"/>
              </a:solidFill>
            </a:endParaRPr>
          </a:p>
        </p:txBody>
      </p:sp>
      <p:pic>
        <p:nvPicPr>
          <p:cNvPr id="14" name="Picture 2" descr="C:\Users\SUNITA\Desktop\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0828" y="1283198"/>
            <a:ext cx="2801539" cy="459898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424525" y="1623331"/>
            <a:ext cx="2730303" cy="71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chemeClr val="tx1"/>
                </a:solidFill>
              </a:rPr>
              <a:t>Fourty</a:t>
            </a:r>
            <a:r>
              <a:rPr lang="en-IN" sz="3200" b="1" dirty="0" smtClean="0">
                <a:solidFill>
                  <a:schemeClr val="tx1"/>
                </a:solidFill>
              </a:rPr>
              <a:t> one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94023" y="1623330"/>
            <a:ext cx="2370263" cy="869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5451329" y="4293096"/>
            <a:ext cx="2730303" cy="71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Twenty </a:t>
            </a:r>
            <a:r>
              <a:rPr lang="en-IN" sz="3200" b="1" dirty="0" err="1" smtClean="0">
                <a:solidFill>
                  <a:schemeClr val="tx1"/>
                </a:solidFill>
              </a:rPr>
              <a:t>sven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18803" y="4293096"/>
            <a:ext cx="2730303" cy="71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Twenty seven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18804" y="2972104"/>
            <a:ext cx="2730303" cy="71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chemeClr val="tx1"/>
                </a:solidFill>
              </a:rPr>
              <a:t>Thrity</a:t>
            </a:r>
            <a:r>
              <a:rPr lang="en-IN" sz="3200" b="1" dirty="0" smtClean="0">
                <a:solidFill>
                  <a:schemeClr val="tx1"/>
                </a:solidFill>
              </a:rPr>
              <a:t> nine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24525" y="2955088"/>
            <a:ext cx="2730303" cy="71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Thirty nine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98822" y="4216657"/>
            <a:ext cx="2550285" cy="869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/>
          <p:cNvSpPr/>
          <p:nvPr/>
        </p:nvSpPr>
        <p:spPr>
          <a:xfrm>
            <a:off x="5604544" y="2878649"/>
            <a:ext cx="2370263" cy="869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5624154" y="5574474"/>
            <a:ext cx="2730303" cy="71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Fifty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8822" y="5574474"/>
            <a:ext cx="2730303" cy="71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chemeClr val="tx1"/>
                </a:solidFill>
              </a:rPr>
              <a:t>Fivety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04172" y="5447402"/>
            <a:ext cx="2170635" cy="869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521916" y="118286"/>
            <a:ext cx="2160240" cy="7904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CW</a:t>
            </a:r>
          </a:p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15/7/21</a:t>
            </a:r>
            <a:endParaRPr lang="en-I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99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40931" y="4098290"/>
            <a:ext cx="11282521" cy="26403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40932" y="2402206"/>
            <a:ext cx="11283324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128</Words>
  <Application>Microsoft Office PowerPoint</Application>
  <PresentationFormat>Custom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OBSERVE THE PICTURE &amp;  SOLVE</vt:lpstr>
      <vt:lpstr>PowerPoint Presentation</vt:lpstr>
      <vt:lpstr>FIND THE PAIR</vt:lpstr>
      <vt:lpstr>TODAY’S ASSIGNMENT</vt:lpstr>
      <vt:lpstr>CIRCLE THE CORRECT NUMBER NAME.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Windows User</cp:lastModifiedBy>
  <cp:revision>82</cp:revision>
  <dcterms:created xsi:type="dcterms:W3CDTF">2020-07-10T05:57:00Z</dcterms:created>
  <dcterms:modified xsi:type="dcterms:W3CDTF">2021-07-14T06:53:23Z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