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78" r:id="rId4"/>
    <p:sldId id="279" r:id="rId5"/>
    <p:sldId id="277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2" name="cga-6" initials="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610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1285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25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LITERATURE</a:t>
            </a:r>
            <a:endParaRPr lang="en-GB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25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</a:t>
            </a:r>
            <a:endParaRPr lang="en-US" sz="25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307235" y="2571750"/>
            <a:ext cx="4764000" cy="12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NAME :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IN" altLang="en-IN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 the Bazaars of Hyderabad</a:t>
            </a:r>
            <a:endParaRPr lang="en-GB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"/>
          <p:cNvSpPr txBox="1"/>
          <p:nvPr/>
        </p:nvSpPr>
        <p:spPr>
          <a:xfrm>
            <a:off x="272675" y="26651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448496" y="881281"/>
            <a:ext cx="8512479" cy="410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A. 1. The merchants sell all kinds of expensive clothing and artefacts: turbans and tunics of vibrant colours,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mirrors with panels of amber and daggers with handles of jade.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The vendors are weighing saffron, lentil and rice. They are weighing them because these items are sold by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Weight.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3. 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Pedlars</a:t>
            </a: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are people who go from place to place selling things. In the poem, they are selling chessmen and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ivory dice.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4. The 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fruitmen</a:t>
            </a: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are selling citrons (lemons), pomegranates and plums.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5. The flower-girls are weaving the garlands for the bridegroom, and also for the dead.</a:t>
            </a:r>
          </a:p>
        </p:txBody>
      </p:sp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"/>
          <p:cNvSpPr txBox="1"/>
          <p:nvPr/>
        </p:nvSpPr>
        <p:spPr>
          <a:xfrm>
            <a:off x="272675" y="26651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448496" y="881281"/>
            <a:ext cx="8512479" cy="410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B.1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phrase 'richly displayed describes the wares themselves rather than the way they are displayed. The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wares look grand and exotic and thus, the poet says that they are richly displayed.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 In the olden days, pigeons were used as messengers. The bells tied to their feet scared other animals away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and also alerted the receiver of the message. The usage blue pigeons signify that these pigeons belonged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 the royalty. The goldsmiths are making gold bells for these royal pigeons.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3. The bazaars of Hyderabad as described in the poem are very different from the present-day markets. In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these bazaars, people from all sections of the society gathered to sell their wares, be it the rich merchants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and goldsmiths or the fruit sellers and flower girls.</a:t>
            </a:r>
          </a:p>
        </p:txBody>
      </p:sp>
    </p:spTree>
    <p:extLst>
      <p:ext uri="{BB962C8B-B14F-4D97-AF65-F5344CB8AC3E}">
        <p14:creationId xmlns:p14="http://schemas.microsoft.com/office/powerpoint/2010/main" val="1706787013"/>
      </p:ext>
    </p:extLst>
  </p:cSld>
  <p:clrMapOvr>
    <a:masterClrMapping/>
  </p:clrMapOvr>
  <p:transition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"/>
          <p:cNvSpPr txBox="1"/>
          <p:nvPr/>
        </p:nvSpPr>
        <p:spPr>
          <a:xfrm>
            <a:off x="272675" y="26651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Vocabulary Junction: Crossword puzzle</a:t>
            </a:r>
          </a:p>
        </p:txBody>
      </p:sp>
      <p:sp>
        <p:nvSpPr>
          <p:cNvPr id="65" name="Google Shape;65;p2"/>
          <p:cNvSpPr txBox="1"/>
          <p:nvPr/>
        </p:nvSpPr>
        <p:spPr>
          <a:xfrm>
            <a:off x="448496" y="1414130"/>
            <a:ext cx="8512479" cy="3576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Across: 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FLUTE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5. SANTOOR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7.SITAR</a:t>
            </a:r>
          </a:p>
          <a:p>
            <a:pPr>
              <a:lnSpc>
                <a:spcPct val="115000"/>
              </a:lnSpc>
            </a:pPr>
            <a:endParaRPr lang="en-US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Down: 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1. DHOL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3. ESRA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4. TANPURA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6. TABLA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7. SARANGI</a:t>
            </a:r>
          </a:p>
        </p:txBody>
      </p:sp>
    </p:spTree>
    <p:extLst>
      <p:ext uri="{BB962C8B-B14F-4D97-AF65-F5344CB8AC3E}">
        <p14:creationId xmlns:p14="http://schemas.microsoft.com/office/powerpoint/2010/main" val="1247636802"/>
      </p:ext>
    </p:extLst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"/>
          <p:cNvSpPr txBox="1"/>
          <p:nvPr/>
        </p:nvSpPr>
        <p:spPr>
          <a:xfrm>
            <a:off x="272675" y="26651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448496" y="881281"/>
            <a:ext cx="8512479" cy="410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Identify the colour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1. Cherry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Magenta 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3. Mint 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4. Canary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5. Turquoise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6. Mulberry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7. Apple</a:t>
            </a:r>
          </a:p>
          <a:p>
            <a:pPr>
              <a:lnSpc>
                <a:spcPct val="115000"/>
              </a:lnSpc>
            </a:pP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8. Teal</a:t>
            </a:r>
          </a:p>
        </p:txBody>
      </p:sp>
    </p:spTree>
    <p:extLst>
      <p:ext uri="{BB962C8B-B14F-4D97-AF65-F5344CB8AC3E}">
        <p14:creationId xmlns:p14="http://schemas.microsoft.com/office/powerpoint/2010/main" val="260604378"/>
      </p:ext>
    </p:extLst>
  </p:cSld>
  <p:clrMapOvr>
    <a:masterClrMapping/>
  </p:clrMapOvr>
  <p:transition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337</Words>
  <Application>Microsoft Office PowerPoint</Application>
  <PresentationFormat>On-screen Show (16:9)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Sujata</dc:creator>
  <cp:lastModifiedBy>hp</cp:lastModifiedBy>
  <cp:revision>39</cp:revision>
  <dcterms:created xsi:type="dcterms:W3CDTF">2021-05-29T08:11:00Z</dcterms:created>
  <dcterms:modified xsi:type="dcterms:W3CDTF">2021-09-02T15:33:09Z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