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C1E32-E045-409C-A0C3-1230282D8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3E75A0-35AE-4DFC-BBA6-52C998A65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3E14C-BDA7-4D30-AC6A-CF5DB8EBF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2FE94-2995-41D7-B617-75778AE68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3FFF4-CB51-45D7-BB95-46F1F079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5260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A6599-C3B2-4D1B-BDCD-FAB476332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F732B7-2293-47C9-80EC-C4B3AC997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EDBB2-A111-48F7-A831-406AD889C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9FBF2-2310-41D5-8E71-2A71DDBF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1C67F-2153-4FE7-AE32-8429B4FE6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843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6D012D-4398-47B2-9EBF-2247E7541A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4CF9F8-157B-4999-8F84-1B7E70E42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CDFE9-8D8A-4D46-A1B1-0E963CF76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165F0-73F3-4DC3-90A5-F71B1BC63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3DBE6-8DAE-433F-8009-545534086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1897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410B9-A190-4501-BA4F-C39F582EC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C9421-B713-45DD-B912-9CE18C834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01D95-D5F6-4AB7-B851-9C157DF0C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9DDC5-1D2D-49DB-9214-17C12AC21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62FB2-390C-4381-9049-BF98F924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218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F883A-C7E4-46E0-99F5-862F537E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3E016-ED43-4564-B922-77750EF5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F02B8-7234-49AC-ADA5-11D42C26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C25FD-2467-46D4-B678-FA01913DE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AD04E-A9A3-4340-8CDC-86CD0F9A7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335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3C494-68CB-4A5F-AA26-0B0F5D725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EA9C6-8110-4823-9C00-137BF6EF69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0F6ED7-9758-4C5B-A997-7AC671109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A1716-A44F-4A0A-B8A6-FF5876E29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DBF33-8601-4B21-974E-FA83C57B8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9FE6E3-1115-4829-9BAE-2201A0E0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598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01DAC-CAB1-4EE4-B1F8-2608A82EC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B765B-A9A9-479E-A64B-18EB6F5BA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B6F2E-5785-405A-AEF8-FEEE30E34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7919F2-0219-48CB-8942-487B7EEF12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3A6951-DE37-4232-B77B-30EA306CF9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C0C089-26BD-4EB2-87F0-C33C67EC3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DA8D09-FBE5-4D4F-BE6A-D7B11999E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5AB23A-562E-43B6-8C64-311CFA521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877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FFCE3-E3BA-454C-8094-4959B277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F8D60E-E3C5-4149-97F5-79D54AA3D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47C64-3E70-4F1E-A234-FBB90C8C4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54788B-923B-4723-872C-4B0916EA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967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EED196-0F7C-4B2B-B8E5-8533899EE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95645-9C39-4771-A85B-68D22B9B9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09741-A93D-4CEC-A696-1500E490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117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07728-C23E-471A-B025-169470E16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24D3D-8382-4BF9-A2B0-1ACB71A19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8A9C8-278A-45C7-B792-A949A5203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CA2908-B2F9-4826-A153-67F475FE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B885B-ABBC-40B1-9FF6-441EDC220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3EE5E-A801-4D87-B2F9-1413E411F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3359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3EF6C-4D51-4277-9DA3-DBB639CF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433963-D1DB-4E90-B9A4-E2118DCD27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CDED1-8292-42DC-9D96-ACC722F92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BC66B-5881-4EC3-A28D-1AEABF634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8059A-1D3D-4E18-BB47-0A10D51E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A6A9B-D271-458E-85B1-C4146DA7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5312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B22821-D00B-4F6D-BD64-D1A01F5C0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61A70-1289-40E7-B1AF-9FE5343F1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54BCF-27F9-4F10-9B41-280D948B0C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13CF2-DFB3-41D6-B784-96F7C27463E1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1509D-7130-46DF-A922-8F8B32A26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02E16-9AEF-440A-9414-64FE51D1D1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AD1F-A433-498E-8625-F6516E6417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992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0AE67-ED74-4975-B18B-05F68BCAFC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DAC38-5204-40CC-9E06-5EF2CAD83C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7A814F-5F9B-4F39-BCFD-D54F7279E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824" y="1314450"/>
            <a:ext cx="8852176" cy="365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25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Ashish Ray</dc:creator>
  <cp:lastModifiedBy>Ashish Ray</cp:lastModifiedBy>
  <cp:revision>1</cp:revision>
  <dcterms:created xsi:type="dcterms:W3CDTF">2021-05-10T15:17:03Z</dcterms:created>
  <dcterms:modified xsi:type="dcterms:W3CDTF">2021-05-10T15:17:12Z</dcterms:modified>
</cp:coreProperties>
</file>