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66" r:id="rId5"/>
    <p:sldId id="268" r:id="rId6"/>
    <p:sldId id="269" r:id="rId7"/>
    <p:sldId id="272" r:id="rId8"/>
    <p:sldId id="27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1E4F2-125F-49C0-9C40-19F4DAA47D0F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0F44D-CFAF-407C-9581-A9D5A887D6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8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>
            <a:lvl1pPr marL="456200" lvl="0" indent="-34214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92" lvl="1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584" lvl="2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773" lvl="3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970" lvl="4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7163" lvl="5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358" lvl="6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553" lvl="7" indent="-31679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748" lvl="8" indent="-31679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85D8-435D-45B1-8E64-C79E3823D20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36F0-5B4A-4077-94DA-1A949A395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png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9144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2698" y="285663"/>
            <a:ext cx="1758502" cy="10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343015"/>
            <a:ext cx="8763000" cy="2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/>
          <a:p>
            <a:pPr algn="ctr">
              <a:buSzPts val="3100"/>
            </a:pP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 </a:t>
            </a:r>
            <a:endParaRPr lang="en-US" sz="6000" b="1" dirty="0">
              <a:solidFill>
                <a:srgbClr val="FF000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algn="ctr">
              <a:buSzPts val="3100"/>
            </a:pPr>
            <a:endParaRPr sz="6000" b="1" dirty="0">
              <a:solidFill>
                <a:srgbClr val="FF000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131167"/>
            <a:ext cx="31761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/>
          <a:p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22698" y="2209800"/>
            <a:ext cx="8311702" cy="256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t" anchorCtr="0">
            <a:noAutofit/>
          </a:bodyPr>
          <a:lstStyle/>
          <a:p>
            <a:r>
              <a:rPr lang="en" sz="4800" b="1" dirty="0">
                <a:latin typeface="Calibri" pitchFamily="34" charset="0"/>
                <a:cs typeface="Calibri" pitchFamily="34" charset="0"/>
              </a:rPr>
              <a:t> SUBJECT : RHYMES</a:t>
            </a:r>
            <a:endParaRPr sz="4800" b="1" dirty="0">
              <a:latin typeface="Calibri" pitchFamily="34" charset="0"/>
              <a:cs typeface="Calibri" pitchFamily="34" charset="0"/>
            </a:endParaRPr>
          </a:p>
          <a:p>
            <a:r>
              <a:rPr lang="en" sz="4800" b="1" dirty="0">
                <a:latin typeface="Calibri" pitchFamily="34" charset="0"/>
                <a:cs typeface="Calibri" pitchFamily="34" charset="0"/>
              </a:rPr>
              <a:t> CHAPTER NAME :GOD’S LOVE</a:t>
            </a:r>
            <a:endParaRPr sz="4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3200400"/>
          </a:xfr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WELCOME   TO   NEW ENGLISH  RHYMES</a:t>
            </a:r>
          </a:p>
        </p:txBody>
      </p:sp>
      <p:pic>
        <p:nvPicPr>
          <p:cNvPr id="6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43800" y="5791200"/>
            <a:ext cx="1447801" cy="87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3031613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GOD’S LOVE</a:t>
            </a:r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43800" y="5791200"/>
            <a:ext cx="1447801" cy="87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43800" y="5791200"/>
            <a:ext cx="1447801" cy="87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Best 3,487+ {HD God Images} Hindu God Wallpapers for Mobile Ph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5824"/>
            <a:ext cx="7543800" cy="52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8" y="333300"/>
            <a:ext cx="7086601" cy="327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89" y="3200400"/>
            <a:ext cx="14017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478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715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4017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4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9"/>
          <a:stretch/>
        </p:blipFill>
        <p:spPr bwMode="auto">
          <a:xfrm>
            <a:off x="609600" y="35011"/>
            <a:ext cx="3429000" cy="27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-4135" r="314" b="13219"/>
          <a:stretch/>
        </p:blipFill>
        <p:spPr bwMode="auto">
          <a:xfrm>
            <a:off x="4767649" y="36040"/>
            <a:ext cx="3766751" cy="24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59" y="3124200"/>
            <a:ext cx="396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02" y="5638800"/>
            <a:ext cx="14017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2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3323" y="609600"/>
            <a:ext cx="69342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GOD’S LOVE, IS SO WONDERFUL,</a:t>
            </a:r>
          </a:p>
          <a:p>
            <a:pPr algn="ctr"/>
            <a:r>
              <a:rPr lang="en-US" dirty="0"/>
              <a:t>GOD’S LOVE, IS SO WONDERFUL,</a:t>
            </a:r>
          </a:p>
          <a:p>
            <a:pPr algn="ctr"/>
            <a:r>
              <a:rPr lang="en-US" dirty="0"/>
              <a:t>OH! WONDEFUL LOVE</a:t>
            </a:r>
          </a:p>
          <a:p>
            <a:pPr algn="ctr"/>
            <a:r>
              <a:rPr lang="en-US" dirty="0"/>
              <a:t>IT’S  SO HIGH ,WE CANN’T GET OVER IT,</a:t>
            </a:r>
          </a:p>
          <a:p>
            <a:pPr algn="ctr"/>
            <a:r>
              <a:rPr lang="en-US" dirty="0"/>
              <a:t>IT’S SO DEEP, WE CANN’T GET UNDER IT,</a:t>
            </a:r>
          </a:p>
          <a:p>
            <a:pPr algn="ctr"/>
            <a:r>
              <a:rPr lang="en-US" dirty="0"/>
              <a:t>IT’S SO WIDE WE CANN’T GET AROUND IT </a:t>
            </a:r>
          </a:p>
          <a:p>
            <a:pPr algn="ctr"/>
            <a:r>
              <a:rPr lang="en-US" dirty="0"/>
              <a:t>OH! WONDERFUL LOVE</a:t>
            </a:r>
          </a:p>
          <a:p>
            <a:pPr algn="ctr"/>
            <a:r>
              <a:rPr lang="en-US" dirty="0"/>
              <a:t>GOD’S LOVE IS SO WONDERFUL</a:t>
            </a:r>
          </a:p>
          <a:p>
            <a:pPr algn="ctr"/>
            <a:r>
              <a:rPr lang="en-US" dirty="0"/>
              <a:t>GOD’S LOVE IS SO WONDERFUL </a:t>
            </a:r>
          </a:p>
          <a:p>
            <a:pPr algn="ctr"/>
            <a:r>
              <a:rPr lang="en-US" dirty="0"/>
              <a:t>OHH WONDERFUL LOVE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23" y="5911657"/>
            <a:ext cx="140176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97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20000" y="5838530"/>
            <a:ext cx="1400101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-8915400"/>
            <a:ext cx="7801200" cy="528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32" tIns="91232" rIns="91232" bIns="91232" anchor="ctr" anchorCtr="0">
            <a:noAutofit/>
          </a:bodyPr>
          <a:lstStyle/>
          <a:p>
            <a:pPr marL="456200" algn="ctr">
              <a:lnSpc>
                <a:spcPct val="115000"/>
              </a:lnSpc>
              <a:buSzPts val="4000"/>
            </a:pPr>
            <a:r>
              <a:rPr lang="en" sz="4800" b="1" dirty="0"/>
              <a:t>THANKING YOU</a:t>
            </a:r>
            <a:endParaRPr sz="4800" b="1"/>
          </a:p>
          <a:p>
            <a:pPr marL="456200" algn="ctr">
              <a:lnSpc>
                <a:spcPct val="115000"/>
              </a:lnSpc>
              <a:buSzPts val="4000"/>
            </a:pPr>
            <a:r>
              <a:rPr lang="en" sz="4800" b="1" dirty="0">
                <a:solidFill>
                  <a:srgbClr val="FF0000"/>
                </a:solidFill>
              </a:rPr>
              <a:t>ODM EDUCATIONAL GROUP</a:t>
            </a:r>
            <a:endParaRPr sz="48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0"/>
            <a:ext cx="8040687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86</Words>
  <Application>Microsoft Office PowerPoint</Application>
  <PresentationFormat>On-screen Show (4:3)</PresentationFormat>
  <Paragraphs>17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WELCOME   TO   NEW ENGLISH  RHYMES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Unknown User</cp:lastModifiedBy>
  <cp:revision>37</cp:revision>
  <dcterms:created xsi:type="dcterms:W3CDTF">2020-07-04T13:54:45Z</dcterms:created>
  <dcterms:modified xsi:type="dcterms:W3CDTF">2021-08-01T08:30:19Z</dcterms:modified>
</cp:coreProperties>
</file>