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0C55-EDF3-45B9-A986-60897511F13E}" type="datetimeFigureOut">
              <a:rPr lang="en-US" smtClean="0"/>
              <a:t>6/19/2021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4C6C-48B3-4B64-9FB9-1D96CFEFBE3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85720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8596" y="1928802"/>
            <a:ext cx="84064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600" b="1" dirty="0" smtClean="0"/>
              <a:t>                     CLASS-UKG</a:t>
            </a:r>
          </a:p>
          <a:p>
            <a:r>
              <a:rPr lang="en-US" sz="3600" b="1" dirty="0" smtClean="0"/>
              <a:t>                     SUBJECT-RHYME</a:t>
            </a:r>
          </a:p>
          <a:p>
            <a:r>
              <a:rPr lang="en-US" sz="3600" b="1" dirty="0" smtClean="0"/>
              <a:t>                     TOPIC-BACKWARD COUNTING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ONY\Downloads\giphy (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21" y="357166"/>
            <a:ext cx="8530274" cy="5286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SONY\Downloads\unnam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143272" cy="3381372"/>
          </a:xfrm>
          <a:prstGeom prst="rect">
            <a:avLst/>
          </a:prstGeom>
          <a:noFill/>
        </p:spPr>
      </p:pic>
      <p:pic>
        <p:nvPicPr>
          <p:cNvPr id="2052" name="Picture 4" descr="C:\Users\SONY\Downloads\7c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38" y="1071546"/>
            <a:ext cx="3500462" cy="2600325"/>
          </a:xfrm>
          <a:prstGeom prst="rect">
            <a:avLst/>
          </a:prstGeom>
          <a:noFill/>
        </p:spPr>
      </p:pic>
      <p:pic>
        <p:nvPicPr>
          <p:cNvPr id="2053" name="Picture 5" descr="C:\Users\SONY\Downloads\d70b9bcf575f8ca592c19a7685b869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71810"/>
            <a:ext cx="3333750" cy="3324225"/>
          </a:xfrm>
          <a:prstGeom prst="rect">
            <a:avLst/>
          </a:prstGeom>
          <a:noFill/>
        </p:spPr>
      </p:pic>
      <p:pic>
        <p:nvPicPr>
          <p:cNvPr id="2054" name="Picture 6" descr="C:\Users\SONY\Downloads\5922a2_14c5350e721447c18606fcf51e90636a_mv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14818"/>
            <a:ext cx="2857500" cy="2009775"/>
          </a:xfrm>
          <a:prstGeom prst="rect">
            <a:avLst/>
          </a:prstGeom>
          <a:noFill/>
        </p:spPr>
      </p:pic>
      <p:pic>
        <p:nvPicPr>
          <p:cNvPr id="2055" name="Picture 7" descr="C:\Users\SONY\Downloads\5922a2_557427f662a44b90bb9737484f27dbfe_mv2 (1)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28604"/>
            <a:ext cx="28575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SONY\Downloads\butterfly.jpg"/>
          <p:cNvPicPr>
            <a:picLocks noChangeAspect="1" noChangeArrowheads="1"/>
          </p:cNvPicPr>
          <p:nvPr/>
        </p:nvPicPr>
        <p:blipFill>
          <a:blip r:embed="rId3"/>
          <a:srcRect l="14734" r="18603"/>
          <a:stretch>
            <a:fillRect/>
          </a:stretch>
        </p:blipFill>
        <p:spPr bwMode="auto">
          <a:xfrm>
            <a:off x="5286380" y="785794"/>
            <a:ext cx="3071834" cy="4608000"/>
          </a:xfrm>
          <a:prstGeom prst="rect">
            <a:avLst/>
          </a:prstGeom>
          <a:noFill/>
        </p:spPr>
      </p:pic>
      <p:pic>
        <p:nvPicPr>
          <p:cNvPr id="3075" name="Picture 3" descr="C:\Users\SONY\Downloads\download (2) (1).jpg"/>
          <p:cNvPicPr>
            <a:picLocks noChangeAspect="1" noChangeArrowheads="1"/>
          </p:cNvPicPr>
          <p:nvPr/>
        </p:nvPicPr>
        <p:blipFill>
          <a:blip r:embed="rId4"/>
          <a:srcRect l="9646" r="13183"/>
          <a:stretch>
            <a:fillRect/>
          </a:stretch>
        </p:blipFill>
        <p:spPr bwMode="auto">
          <a:xfrm>
            <a:off x="357158" y="642918"/>
            <a:ext cx="464004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513" y="164782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</cp:revision>
  <dcterms:created xsi:type="dcterms:W3CDTF">2021-06-19T13:58:33Z</dcterms:created>
  <dcterms:modified xsi:type="dcterms:W3CDTF">2021-06-19T14:20:52Z</dcterms:modified>
</cp:coreProperties>
</file>