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83" r:id="rId9"/>
    <p:sldId id="279" r:id="rId10"/>
    <p:sldId id="282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69" d="100"/>
          <a:sy n="69" d="100"/>
        </p:scale>
        <p:origin x="-15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F9D0-420E-466F-82EC-15C2E9041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FF204-9A6F-4136-B25C-3E373534F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2F3CC-E345-4FE0-8EEE-4C836CF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19B29-EB36-4ACF-A4DB-FE689733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CB6D-CC97-47EF-A87A-D0B123A8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45B9-7CC2-490B-8059-236A7C71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C1C18-AD5F-4FAD-B2DE-BC2C96430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B0938-9004-43A8-96EC-842C3E72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84567-95E9-4B57-AEE5-FFDB5C8F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3E467-A45A-49E2-953A-93FCEBE0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1EA39-5489-416D-BDA1-DF730B205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98806-76AD-4F63-8029-EEE622C2A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8BD62-D61B-4E7A-A00F-A0CAD181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18CE-52C6-4099-97F5-9159D71F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67821-8E3C-4BC6-809B-5BAAB5EA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9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C725-6C9B-435D-A1A9-31996CAB9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49242-E5F1-4038-BF12-250CB82B7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1F1C2-B6C5-4690-BE40-41C98824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0577E-05DB-40BF-BF1E-C615E379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34C8-ECE3-4D88-BF2C-0D6B9259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4CC1-7BC1-4E87-BD99-AE961820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5A24E-DFB4-46AD-9039-2856AF5B1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B5D5-B598-4E54-8766-4659CBC2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82CE4-4F22-404D-BD95-BF8BED9F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D6D88-70B3-4F3B-BF58-228B4B2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7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C90E-1458-4074-8804-84087812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79585-72A6-431B-9CC5-A5D4CE6EF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2C6FC-A699-44AE-A8EB-3AF6D5A84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521D6-BC05-4885-A463-5527F7DC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6D145-18A6-40E8-BB00-BFE4C29F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43E4B-ADF2-4250-8365-FC262521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81AF-2DD0-4214-9A1F-1E76B1D4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E93EF-DD89-46F8-8B4A-D38517DD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65414-7136-4E40-94B7-9262FC0A0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452C1-CF62-4B2B-9F0A-39304B73C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A6793-C778-48FD-8BA5-ED5E39FBF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3397E-0CB8-4720-8C2E-98EE4133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AA535-B1D9-4EAF-9563-08C30CA0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89C57-8C34-40BE-AF62-D44776CD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224E-A137-491E-A7F0-EE00E8C8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52731-9588-4C4C-B076-C8BE4625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83AE5-B9AF-4028-95B6-D3D3472F9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ACC4A-057B-44C0-9896-70E927B7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60956-5258-457F-8F92-8E91227E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4E998-E2D0-47A3-B411-47E7FD8D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BFE19-FB38-4D53-BA3D-EB0CAF03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7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3D99-8836-41C8-BFE6-432C9859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5D416-9C27-4E7F-82D0-F14E83D59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92DD1-1EAA-46D7-89B5-21C4DEF6E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9C7AD-8F1A-4715-907F-46FD7368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C9175-B3F4-4D5E-B00A-FD01B361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4C0E9-9304-4016-9E53-DA17CAAA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3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4A6B-0345-48EA-9626-D8F9C65A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A081D-27C4-4E31-A69E-5A5DB59F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B0801-7F00-46BA-8596-1DEDEAC92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34880-4145-466F-9EF1-6E49C1F1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40308-2C7C-4EDF-A225-77C80066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B5E6B-61D1-4702-8824-810CF6B9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4A44C-D833-48F3-B93C-253F5074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FA811-6565-425A-B118-238BA4FED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A8809-B7C5-4172-AF2E-FE709A434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5834-FA8A-423E-8106-7915904D372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022C-94B9-4379-A3A4-77C0FBE44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72DC-8DCF-4F37-8FA6-BDA5CBCE9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44C6-31AA-4B71-879F-7E64A3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6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image" Target="../media/image23.jpeg" /><Relationship Id="rId7" Type="http://schemas.openxmlformats.org/officeDocument/2006/relationships/image" Target="../media/image27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6.jf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12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image" Target="../media/image15.jpeg" /><Relationship Id="rId7" Type="http://schemas.openxmlformats.org/officeDocument/2006/relationships/image" Target="../media/image19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10" Type="http://schemas.openxmlformats.org/officeDocument/2006/relationships/image" Target="../media/image1.png" /><Relationship Id="rId4" Type="http://schemas.openxmlformats.org/officeDocument/2006/relationships/image" Target="../media/image16.jpeg" /><Relationship Id="rId9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395257" y="338115"/>
            <a:ext cx="2071702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66603" y="2639686"/>
            <a:ext cx="98110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WELCOME TO THE ONLINE CLASS</a:t>
            </a:r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                    </a:t>
            </a:r>
            <a:r>
              <a:rPr lang="en-US" sz="3600" b="1" dirty="0"/>
              <a:t>CLASS-UKG</a:t>
            </a:r>
          </a:p>
          <a:p>
            <a:r>
              <a:rPr lang="en-US" sz="3600" b="1" dirty="0"/>
              <a:t>                           SUBJECT-FOOD</a:t>
            </a:r>
          </a:p>
          <a:p>
            <a:r>
              <a:rPr lang="en-US" sz="3600" b="1" dirty="0"/>
              <a:t>                           TOPIC- ACTIVITY</a:t>
            </a:r>
          </a:p>
          <a:p>
            <a:r>
              <a:rPr lang="en-US" altLang="en-IN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</a:t>
            </a:r>
            <a:endParaRPr lang="en-US" altLang="en-IN" sz="36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210726_201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9" y="877824"/>
            <a:ext cx="4123091" cy="28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20210726_201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43" y="712456"/>
            <a:ext cx="4671678" cy="30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20210726_202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10" y="3991668"/>
            <a:ext cx="4714581" cy="267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20210726_201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9" y="877824"/>
            <a:ext cx="4247783" cy="29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20210726_2017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81" y="733144"/>
            <a:ext cx="4610201" cy="30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20210726_2018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10" y="3991668"/>
            <a:ext cx="4714581" cy="27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10441148" y="5874326"/>
            <a:ext cx="1750852" cy="883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2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02982" y="5874326"/>
            <a:ext cx="1750852" cy="8836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C7413-D33F-411D-9D54-A52AC3099878}"/>
              </a:ext>
            </a:extLst>
          </p:cNvPr>
          <p:cNvSpPr/>
          <p:nvPr/>
        </p:nvSpPr>
        <p:spPr>
          <a:xfrm>
            <a:off x="219075" y="134968"/>
            <a:ext cx="11696683" cy="6567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11802-A64A-4E99-B5E8-DCB70BFE04BE}"/>
              </a:ext>
            </a:extLst>
          </p:cNvPr>
          <p:cNvSpPr txBox="1"/>
          <p:nvPr/>
        </p:nvSpPr>
        <p:spPr>
          <a:xfrm>
            <a:off x="766322" y="718357"/>
            <a:ext cx="1019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Find out the food items from the grid, draw and </a:t>
            </a:r>
            <a:r>
              <a:rPr lang="en-US" sz="3200" b="1" dirty="0" err="1"/>
              <a:t>colour</a:t>
            </a:r>
            <a:r>
              <a:rPr lang="en-US" sz="3200" b="1" dirty="0"/>
              <a:t> the pictures.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05128-B194-405E-8D11-DBB31D187ED2}"/>
              </a:ext>
            </a:extLst>
          </p:cNvPr>
          <p:cNvSpPr txBox="1"/>
          <p:nvPr/>
        </p:nvSpPr>
        <p:spPr>
          <a:xfrm>
            <a:off x="3733801" y="133582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HOME ASSIGNMENT: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64484"/>
              </p:ext>
            </p:extLst>
          </p:nvPr>
        </p:nvGraphicFramePr>
        <p:xfrm>
          <a:off x="1104900" y="2354502"/>
          <a:ext cx="5780810" cy="414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1897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97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897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897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97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897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897"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773382" y="2382981"/>
            <a:ext cx="3447730" cy="5772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290" name="Picture 2" descr="C:\Users\user\Downloads\IMG-20210726-WA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56" y="2250461"/>
            <a:ext cx="1110726" cy="7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24700" y="2498558"/>
            <a:ext cx="206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Ex -   FISH</a:t>
            </a:r>
          </a:p>
        </p:txBody>
      </p:sp>
      <p:sp>
        <p:nvSpPr>
          <p:cNvPr id="16" name="Oval 15"/>
          <p:cNvSpPr/>
          <p:nvPr/>
        </p:nvSpPr>
        <p:spPr>
          <a:xfrm>
            <a:off x="219075" y="-12689"/>
            <a:ext cx="2122343" cy="731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HW</a:t>
            </a:r>
          </a:p>
          <a:p>
            <a:pPr algn="ctr"/>
            <a:r>
              <a:rPr lang="en-IN" sz="2400" b="1" dirty="0">
                <a:solidFill>
                  <a:schemeClr val="tx1"/>
                </a:solidFill>
              </a:rPr>
              <a:t>28/7/21</a:t>
            </a:r>
          </a:p>
        </p:txBody>
      </p:sp>
    </p:spTree>
    <p:extLst>
      <p:ext uri="{BB962C8B-B14F-4D97-AF65-F5344CB8AC3E}">
        <p14:creationId xmlns:p14="http://schemas.microsoft.com/office/powerpoint/2010/main" val="33988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0700" y="3100314"/>
            <a:ext cx="9144000" cy="32146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8;p16"/>
          <p:cNvSpPr txBox="1"/>
          <p:nvPr/>
        </p:nvSpPr>
        <p:spPr>
          <a:xfrm>
            <a:off x="2195400" y="5430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algn="ctr">
              <a:lnSpc>
                <a:spcPct val="115000"/>
              </a:lnSpc>
              <a:buSzPts val="4000"/>
            </a:pPr>
            <a:r>
              <a:rPr lang="en-GB" sz="4000" b="1" dirty="0"/>
              <a:t>THANKING YOU</a:t>
            </a:r>
            <a:endParaRPr sz="4000" b="1" dirty="0"/>
          </a:p>
          <a:p>
            <a:pPr marL="457200" algn="ctr">
              <a:lnSpc>
                <a:spcPct val="115000"/>
              </a:lnSpc>
              <a:buSzPts val="4000"/>
            </a:pPr>
            <a:r>
              <a:rPr lang="en-GB" sz="4000" b="1" dirty="0">
                <a:solidFill>
                  <a:srgbClr val="FF0000"/>
                </a:solidFill>
              </a:rPr>
              <a:t>ODM EDUCATIONAL GROUP</a:t>
            </a:r>
            <a:endParaRPr sz="4000" b="1" dirty="0">
              <a:solidFill>
                <a:srgbClr val="FF0000"/>
              </a:solidFill>
            </a:endParaRPr>
          </a:p>
          <a:p>
            <a:pPr>
              <a:buSzPts val="1400"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10726_15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" y="228952"/>
            <a:ext cx="11227557" cy="62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264267" y="6027313"/>
            <a:ext cx="1811628" cy="83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27314" y="664029"/>
            <a:ext cx="1077686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76AFA-3B59-4F9D-B573-82FA02C50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7">
            <a:off x="6723896" y="4536969"/>
            <a:ext cx="2103174" cy="12187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469152" y="4059941"/>
            <a:ext cx="1465026" cy="413573"/>
          </a:xfrm>
          <a:prstGeom prst="rect">
            <a:avLst/>
          </a:prstGeom>
          <a:solidFill>
            <a:srgbClr val="00A4D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PAPAYA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7DE587-C0FF-43A7-AA80-5D7C825E60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1778" r="5710" b="14244"/>
          <a:stretch/>
        </p:blipFill>
        <p:spPr>
          <a:xfrm>
            <a:off x="9494403" y="4780208"/>
            <a:ext cx="769864" cy="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380372" y="6027313"/>
            <a:ext cx="1811628" cy="83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20210726_151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" y="0"/>
            <a:ext cx="121912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264267" y="5889059"/>
            <a:ext cx="1811628" cy="830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05283" y="481149"/>
            <a:ext cx="1077686" cy="8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854947" y="572589"/>
            <a:ext cx="7106171" cy="6442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bg1"/>
                </a:solidFill>
              </a:rPr>
              <a:t>Which food item tastes sour  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3589" y="2005502"/>
            <a:ext cx="1077686" cy="413573"/>
          </a:xfrm>
          <a:prstGeom prst="rect">
            <a:avLst/>
          </a:prstGeom>
          <a:solidFill>
            <a:srgbClr val="00A4DE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EGG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B8E5D-701A-4B9A-8F9F-A7443A3055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9043" r="17003" b="12030"/>
          <a:stretch/>
        </p:blipFill>
        <p:spPr>
          <a:xfrm rot="16551989">
            <a:off x="2845972" y="2239431"/>
            <a:ext cx="1539345" cy="21058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7DE587-C0FF-43A7-AA80-5D7C825E60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1778" r="5710" b="14244"/>
          <a:stretch/>
        </p:blipFill>
        <p:spPr>
          <a:xfrm>
            <a:off x="9610508" y="2560113"/>
            <a:ext cx="769864" cy="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10726_152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76" y="0"/>
            <a:ext cx="12412376" cy="69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380372" y="6027313"/>
            <a:ext cx="1811628" cy="830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9862" y="481148"/>
            <a:ext cx="1077686" cy="799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82862"/>
            <a:ext cx="2761792" cy="177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DE587-C0FF-43A7-AA80-5D7C825E60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1778" r="5710" b="14244"/>
          <a:stretch/>
        </p:blipFill>
        <p:spPr>
          <a:xfrm>
            <a:off x="9879335" y="4946462"/>
            <a:ext cx="769864" cy="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380372" y="6027312"/>
            <a:ext cx="1811628" cy="83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user\Desktop\20210726_152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5"/>
            <a:ext cx="12192000" cy="68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9953" y="341897"/>
            <a:ext cx="8752093" cy="6442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bg1"/>
                </a:solidFill>
              </a:rPr>
              <a:t>Which food item we get from animals 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523" y="481147"/>
            <a:ext cx="1077686" cy="799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719377" y="986163"/>
            <a:ext cx="2514998" cy="701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02982" y="5874326"/>
            <a:ext cx="1750852" cy="88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DE587-C0FF-43A7-AA80-5D7C825E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1778" r="5710" b="14244"/>
          <a:stretch/>
        </p:blipFill>
        <p:spPr>
          <a:xfrm>
            <a:off x="10017881" y="4780208"/>
            <a:ext cx="769864" cy="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380372" y="6027312"/>
            <a:ext cx="1811628" cy="83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esktop\20210726_152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1893" y="379828"/>
            <a:ext cx="1077686" cy="900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02982" y="5874326"/>
            <a:ext cx="1750852" cy="88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DE587-C0FF-43A7-AA80-5D7C825E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1778" r="5710" b="14244"/>
          <a:stretch/>
        </p:blipFill>
        <p:spPr>
          <a:xfrm>
            <a:off x="960003" y="2696777"/>
            <a:ext cx="769864" cy="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380372" y="6027312"/>
            <a:ext cx="1811628" cy="83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user\Desktop\20210726_152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15" y="-40902"/>
            <a:ext cx="12474215" cy="70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862" y="379828"/>
            <a:ext cx="1077686" cy="900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578845" y="481148"/>
            <a:ext cx="9239210" cy="64426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bg1"/>
                </a:solidFill>
              </a:rPr>
              <a:t>Which food item we prepared from cereals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8845" y="1125414"/>
            <a:ext cx="2402312" cy="604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1D32A-047E-42B5-8BD6-BE68A736B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80" y="2203920"/>
            <a:ext cx="2788497" cy="1570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300339" y="1730326"/>
            <a:ext cx="1436892" cy="413573"/>
          </a:xfrm>
          <a:prstGeom prst="rect">
            <a:avLst/>
          </a:prstGeom>
          <a:solidFill>
            <a:srgbClr val="00A4DE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</a:rPr>
              <a:t>TOMATO</a:t>
            </a:r>
          </a:p>
        </p:txBody>
      </p:sp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002982" y="5874326"/>
            <a:ext cx="1750852" cy="88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7DE587-C0FF-43A7-AA80-5D7C825E60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1778" r="5710" b="14244"/>
          <a:stretch/>
        </p:blipFill>
        <p:spPr>
          <a:xfrm>
            <a:off x="648705" y="2755182"/>
            <a:ext cx="769864" cy="7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" y="-1"/>
            <a:ext cx="1203272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196946" y="5831238"/>
            <a:ext cx="1750852" cy="883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8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210726_202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68" y="399986"/>
            <a:ext cx="3969866" cy="27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20210726_20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91" y="365071"/>
            <a:ext cx="3962781" cy="27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20210726_201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68" y="3809900"/>
            <a:ext cx="3997897" cy="26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20210726_201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91" y="3669030"/>
            <a:ext cx="4486973" cy="29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20210726_2016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68" y="399986"/>
            <a:ext cx="4014440" cy="26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20210726_2017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91" y="399986"/>
            <a:ext cx="4292930" cy="27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20210726_2017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82" y="3809900"/>
            <a:ext cx="4126068" cy="27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20210726_2016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91" y="3669030"/>
            <a:ext cx="4486973" cy="29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55;p13">
            <a:extLst>
              <a:ext uri="{FF2B5EF4-FFF2-40B4-BE49-F238E27FC236}">
                <a16:creationId xmlns:a16="http://schemas.microsoft.com/office/drawing/2014/main" id="{CA9074BF-2DA2-4652-AB54-10F3E97A54AA}"/>
              </a:ext>
            </a:extLst>
          </p:cNvPr>
          <p:cNvPicPr preferRelativeResize="0"/>
          <p:nvPr/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10439896" y="5974355"/>
            <a:ext cx="1750852" cy="883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98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116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919178685566</cp:lastModifiedBy>
  <cp:revision>28</cp:revision>
  <dcterms:created xsi:type="dcterms:W3CDTF">2021-07-09T17:53:49Z</dcterms:created>
  <dcterms:modified xsi:type="dcterms:W3CDTF">2021-07-26T16:36:26Z</dcterms:modified>
</cp:coreProperties>
</file>