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104866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6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0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0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5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1048626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11/5/2021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3.jpg"/><Relationship Id="rId7" Type="http://schemas.openxmlformats.org/officeDocument/2006/relationships/image" Target="../media/image1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1048586" name="Text Box 1"/>
          <p:cNvSpPr txBox="1"/>
          <p:nvPr/>
        </p:nvSpPr>
        <p:spPr>
          <a:xfrm>
            <a:off x="1918970" y="2798445"/>
            <a:ext cx="4018280" cy="6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048587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CHAPTER- 6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1048588" name="Text Box 6"/>
          <p:cNvSpPr txBox="1"/>
          <p:nvPr/>
        </p:nvSpPr>
        <p:spPr>
          <a:xfrm>
            <a:off x="2001520" y="4584065"/>
            <a:ext cx="381822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ACTION WORDS</a:t>
            </a:r>
          </a:p>
          <a:p>
            <a:endParaRPr lang="en-US" sz="2800" b="1" dirty="0"/>
          </a:p>
        </p:txBody>
      </p:sp>
      <p:sp>
        <p:nvSpPr>
          <p:cNvPr id="1048589" name="Text Box 2"/>
          <p:cNvSpPr txBox="1"/>
          <p:nvPr/>
        </p:nvSpPr>
        <p:spPr>
          <a:xfrm>
            <a:off x="866140" y="1710055"/>
            <a:ext cx="8272780" cy="815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3145728" name="Straight Connector 5"/>
          <p:cNvCxnSpPr>
            <a:cxnSpLocks/>
          </p:cNvCxnSpPr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extBox 3"/>
          <p:cNvSpPr txBox="1"/>
          <p:nvPr/>
        </p:nvSpPr>
        <p:spPr>
          <a:xfrm>
            <a:off x="719572" y="548681"/>
            <a:ext cx="723680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INTRODUCTION : ACTION WORDS </a:t>
            </a:r>
          </a:p>
        </p:txBody>
      </p:sp>
      <p:pic>
        <p:nvPicPr>
          <p:cNvPr id="2097154" name="Picture 7" descr="A couple of kids eating at a table  Description automatically generated with low confidence"/>
          <p:cNvPicPr>
            <a:picLocks noChangeAspect="1"/>
          </p:cNvPicPr>
          <p:nvPr/>
        </p:nvPicPr>
        <p:blipFill rotWithShape="1">
          <a:blip r:embed="rId2"/>
          <a:srcRect b="10832"/>
          <a:stretch>
            <a:fillRect/>
          </a:stretch>
        </p:blipFill>
        <p:spPr>
          <a:xfrm>
            <a:off x="466816" y="4653135"/>
            <a:ext cx="2457450" cy="165618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B6AE31-2CFB-4ED1-87D7-9FC05E536468}"/>
              </a:ext>
            </a:extLst>
          </p:cNvPr>
          <p:cNvSpPr txBox="1"/>
          <p:nvPr/>
        </p:nvSpPr>
        <p:spPr>
          <a:xfrm>
            <a:off x="899592" y="1988840"/>
            <a:ext cx="504056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It describes the action done by a person or animal</a:t>
            </a:r>
            <a:endParaRPr lang="en-IN" sz="3600" dirty="0">
              <a:solidFill>
                <a:srgbClr val="00B0F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7E1D29-8752-4A24-8D5D-57B4573598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149080"/>
            <a:ext cx="1656184" cy="1656184"/>
          </a:xfrm>
          <a:prstGeom prst="rect">
            <a:avLst/>
          </a:prstGeom>
        </p:spPr>
      </p:pic>
      <p:pic>
        <p:nvPicPr>
          <p:cNvPr id="6" name="Picture 5" descr="A picture containing clipart&#10;&#10;Description automatically generated">
            <a:extLst>
              <a:ext uri="{FF2B5EF4-FFF2-40B4-BE49-F238E27FC236}">
                <a16:creationId xmlns:a16="http://schemas.microsoft.com/office/drawing/2014/main" id="{7E0600DD-67FE-4AD8-862D-581A685010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180" y="1823015"/>
            <a:ext cx="2190750" cy="2085975"/>
          </a:xfrm>
          <a:prstGeom prst="rect">
            <a:avLst/>
          </a:prstGeom>
        </p:spPr>
      </p:pic>
      <p:pic>
        <p:nvPicPr>
          <p:cNvPr id="8" name="Picture 7" descr="A child standing next to a painting&#10;&#10;Description automatically generated with low confidence">
            <a:extLst>
              <a:ext uri="{FF2B5EF4-FFF2-40B4-BE49-F238E27FC236}">
                <a16:creationId xmlns:a16="http://schemas.microsoft.com/office/drawing/2014/main" id="{2B5DCF8E-4FD1-49BD-BABB-068C981089F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6"/>
          <a:stretch/>
        </p:blipFill>
        <p:spPr>
          <a:xfrm>
            <a:off x="6500374" y="4013535"/>
            <a:ext cx="2476500" cy="2392392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6F84DFBB-8B45-41D7-9262-C46E9BB479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958" y="4811725"/>
            <a:ext cx="1330032" cy="17136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5661248"/>
            <a:ext cx="1990725" cy="1000125"/>
          </a:xfrm>
          <a:prstGeom prst="rect">
            <a:avLst/>
          </a:prstGeom>
        </p:spPr>
      </p:pic>
      <p:sp>
        <p:nvSpPr>
          <p:cNvPr id="1048596" name="TextBox 6"/>
          <p:cNvSpPr txBox="1"/>
          <p:nvPr/>
        </p:nvSpPr>
        <p:spPr>
          <a:xfrm>
            <a:off x="1979712" y="476672"/>
            <a:ext cx="4057949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 </a:t>
            </a:r>
            <a:r>
              <a:rPr lang="en-IN" sz="3200" b="1" dirty="0">
                <a:solidFill>
                  <a:srgbClr val="FF0000"/>
                </a:solidFill>
              </a:rPr>
              <a:t>Identify the actions..</a:t>
            </a:r>
          </a:p>
        </p:txBody>
      </p:sp>
      <p:pic>
        <p:nvPicPr>
          <p:cNvPr id="3" name="Picture 2" descr="A child standing next to a painting&#10;&#10;Description automatically generated with low confidence">
            <a:extLst>
              <a:ext uri="{FF2B5EF4-FFF2-40B4-BE49-F238E27FC236}">
                <a16:creationId xmlns:a16="http://schemas.microsoft.com/office/drawing/2014/main" id="{73E07365-5A70-4852-80E9-4A8F6C5FF71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27"/>
          <a:stretch/>
        </p:blipFill>
        <p:spPr>
          <a:xfrm>
            <a:off x="611560" y="1484784"/>
            <a:ext cx="2326029" cy="222624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 descr="A picture containing vector graphics, clipart&#10;&#10;Description automatically generated">
            <a:extLst>
              <a:ext uri="{FF2B5EF4-FFF2-40B4-BE49-F238E27FC236}">
                <a16:creationId xmlns:a16="http://schemas.microsoft.com/office/drawing/2014/main" id="{8531F404-8D5D-480C-9E29-53922007D2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00"/>
          <a:stretch/>
        </p:blipFill>
        <p:spPr>
          <a:xfrm>
            <a:off x="4283968" y="3714328"/>
            <a:ext cx="2476500" cy="2450976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96EBDE-176F-41DA-8882-92A74B332E7D}"/>
              </a:ext>
            </a:extLst>
          </p:cNvPr>
          <p:cNvSpPr txBox="1"/>
          <p:nvPr/>
        </p:nvSpPr>
        <p:spPr>
          <a:xfrm>
            <a:off x="3347864" y="2190398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Paint </a:t>
            </a:r>
            <a:endParaRPr lang="en-IN" sz="5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57517A-35B4-4786-BE72-1E9AB5156339}"/>
              </a:ext>
            </a:extLst>
          </p:cNvPr>
          <p:cNvSpPr txBox="1"/>
          <p:nvPr/>
        </p:nvSpPr>
        <p:spPr>
          <a:xfrm>
            <a:off x="1979712" y="5013176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Sing</a:t>
            </a:r>
            <a:endParaRPr lang="en-IN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0283" y="5492972"/>
            <a:ext cx="1990725" cy="1000125"/>
          </a:xfrm>
          <a:prstGeom prst="rect">
            <a:avLst/>
          </a:prstGeom>
        </p:spPr>
      </p:pic>
      <p:pic>
        <p:nvPicPr>
          <p:cNvPr id="3" name="Picture 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58C38F94-0791-4B7F-BA89-B4F0736E316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01"/>
          <a:stretch/>
        </p:blipFill>
        <p:spPr>
          <a:xfrm>
            <a:off x="611560" y="404664"/>
            <a:ext cx="2828925" cy="244827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D4C5E4A3-2D8D-4BC0-88D0-DC3D195669A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00"/>
          <a:stretch/>
        </p:blipFill>
        <p:spPr>
          <a:xfrm>
            <a:off x="4159751" y="3140968"/>
            <a:ext cx="2510532" cy="35634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06ED85-B323-4E8C-9076-EEA0A16E457F}"/>
              </a:ext>
            </a:extLst>
          </p:cNvPr>
          <p:cNvSpPr txBox="1"/>
          <p:nvPr/>
        </p:nvSpPr>
        <p:spPr>
          <a:xfrm>
            <a:off x="3923928" y="1267144"/>
            <a:ext cx="20676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Cook </a:t>
            </a:r>
            <a:endParaRPr lang="en-IN" sz="5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F780F9-9200-477B-8CF5-31E67BD7EBA1}"/>
              </a:ext>
            </a:extLst>
          </p:cNvPr>
          <p:cNvSpPr txBox="1"/>
          <p:nvPr/>
        </p:nvSpPr>
        <p:spPr>
          <a:xfrm>
            <a:off x="1272607" y="4553385"/>
            <a:ext cx="16432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Read</a:t>
            </a:r>
            <a:endParaRPr lang="en-IN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5445224"/>
            <a:ext cx="1990725" cy="1000125"/>
          </a:xfrm>
          <a:prstGeom prst="rect">
            <a:avLst/>
          </a:prstGeom>
        </p:spPr>
      </p:pic>
      <p:pic>
        <p:nvPicPr>
          <p:cNvPr id="3" name="Picture 2" descr="A child on a skateboard&#10;&#10;Description automatically generated with low confidence">
            <a:extLst>
              <a:ext uri="{FF2B5EF4-FFF2-40B4-BE49-F238E27FC236}">
                <a16:creationId xmlns:a16="http://schemas.microsoft.com/office/drawing/2014/main" id="{44387BE5-87EB-49DA-8B76-36D70484E5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2736304" cy="273630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0844AD3F-5020-4219-80AD-62A0669CE5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839912"/>
            <a:ext cx="2736304" cy="260543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48A322-2E52-47EB-8D08-1DCD151A4957}"/>
              </a:ext>
            </a:extLst>
          </p:cNvPr>
          <p:cNvSpPr txBox="1"/>
          <p:nvPr/>
        </p:nvSpPr>
        <p:spPr>
          <a:xfrm>
            <a:off x="3491880" y="1412776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Run</a:t>
            </a:r>
            <a:endParaRPr lang="en-IN" sz="5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BF6EC4-CE3A-4EF5-B49D-95AAA690A02A}"/>
              </a:ext>
            </a:extLst>
          </p:cNvPr>
          <p:cNvSpPr txBox="1"/>
          <p:nvPr/>
        </p:nvSpPr>
        <p:spPr>
          <a:xfrm>
            <a:off x="1403647" y="4725144"/>
            <a:ext cx="1990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Sleep</a:t>
            </a:r>
            <a:endParaRPr lang="en-IN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BD291D62-BE1C-4CB5-ADB4-3CDFB9D73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585" y="5691285"/>
            <a:ext cx="1887046" cy="9480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2509BF-32C2-4D3A-A38D-5F70AF4CA3EF}"/>
              </a:ext>
            </a:extLst>
          </p:cNvPr>
          <p:cNvSpPr txBox="1"/>
          <p:nvPr/>
        </p:nvSpPr>
        <p:spPr>
          <a:xfrm>
            <a:off x="827584" y="260648"/>
            <a:ext cx="498951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CLASS ASSIGNMENT (ORAL)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5BD9F-195F-498B-8136-DC9125803DEC}"/>
              </a:ext>
            </a:extLst>
          </p:cNvPr>
          <p:cNvSpPr txBox="1"/>
          <p:nvPr/>
        </p:nvSpPr>
        <p:spPr>
          <a:xfrm>
            <a:off x="683568" y="1052736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Look at the pictures and say things you can do.</a:t>
            </a:r>
          </a:p>
          <a:p>
            <a:r>
              <a:rPr lang="en-US" sz="2800" dirty="0"/>
              <a:t>I can …………………</a:t>
            </a:r>
            <a:endParaRPr lang="en-IN" sz="2800" dirty="0"/>
          </a:p>
        </p:txBody>
      </p:sp>
      <p:pic>
        <p:nvPicPr>
          <p:cNvPr id="7" name="Picture 6" descr="A child standing next to a painting&#10;&#10;Description automatically generated with low confidence">
            <a:extLst>
              <a:ext uri="{FF2B5EF4-FFF2-40B4-BE49-F238E27FC236}">
                <a16:creationId xmlns:a16="http://schemas.microsoft.com/office/drawing/2014/main" id="{00FEFF16-0462-475D-AA66-5935964E3B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01"/>
          <a:stretch/>
        </p:blipFill>
        <p:spPr>
          <a:xfrm>
            <a:off x="715260" y="2205248"/>
            <a:ext cx="1939648" cy="1890399"/>
          </a:xfrm>
          <a:prstGeom prst="rect">
            <a:avLst/>
          </a:prstGeom>
        </p:spPr>
      </p:pic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D03DEBF0-A663-43BC-906B-7CF5106FD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336" y="2368125"/>
            <a:ext cx="1481328" cy="1932432"/>
          </a:xfrm>
          <a:prstGeom prst="rect">
            <a:avLst/>
          </a:prstGeom>
        </p:spPr>
      </p:pic>
      <p:pic>
        <p:nvPicPr>
          <p:cNvPr id="13" name="Picture 12" descr="A couple of kids playing football&#10;&#10;Description automatically generated with low confidence">
            <a:extLst>
              <a:ext uri="{FF2B5EF4-FFF2-40B4-BE49-F238E27FC236}">
                <a16:creationId xmlns:a16="http://schemas.microsoft.com/office/drawing/2014/main" id="{20CB5535-3C1E-47B4-918C-F77F82EEF7C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01"/>
          <a:stretch/>
        </p:blipFill>
        <p:spPr>
          <a:xfrm>
            <a:off x="849999" y="4421186"/>
            <a:ext cx="1990725" cy="1882296"/>
          </a:xfrm>
          <a:prstGeom prst="rect">
            <a:avLst/>
          </a:prstGeom>
        </p:spPr>
      </p:pic>
      <p:pic>
        <p:nvPicPr>
          <p:cNvPr id="15" name="Picture 14" descr="A child driving a toy car&#10;&#10;Description automatically generated with low confidence">
            <a:extLst>
              <a:ext uri="{FF2B5EF4-FFF2-40B4-BE49-F238E27FC236}">
                <a16:creationId xmlns:a16="http://schemas.microsoft.com/office/drawing/2014/main" id="{A4B5445A-1974-4D62-AECC-8EFE8BE240A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0" b="25850"/>
          <a:stretch/>
        </p:blipFill>
        <p:spPr>
          <a:xfrm>
            <a:off x="3326902" y="4725144"/>
            <a:ext cx="2490196" cy="1440160"/>
          </a:xfrm>
          <a:prstGeom prst="rect">
            <a:avLst/>
          </a:prstGeom>
        </p:spPr>
      </p:pic>
      <p:pic>
        <p:nvPicPr>
          <p:cNvPr id="17" name="Picture 16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AC3CDA5C-246E-467E-A57A-8D49535742A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00"/>
          <a:stretch/>
        </p:blipFill>
        <p:spPr>
          <a:xfrm>
            <a:off x="5940152" y="2893892"/>
            <a:ext cx="2067345" cy="18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5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B46E188-259D-406D-A119-8CCF9929E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589240"/>
            <a:ext cx="1990725" cy="10001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13CFD9-E94B-4535-B746-405C0FCC4371}"/>
              </a:ext>
            </a:extLst>
          </p:cNvPr>
          <p:cNvSpPr txBox="1"/>
          <p:nvPr/>
        </p:nvSpPr>
        <p:spPr>
          <a:xfrm>
            <a:off x="1259632" y="476672"/>
            <a:ext cx="496855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ASSIGNMENT(ORAL)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185540-ACE7-4F7C-B3F9-FEE2D1616752}"/>
              </a:ext>
            </a:extLst>
          </p:cNvPr>
          <p:cNvSpPr txBox="1"/>
          <p:nvPr/>
        </p:nvSpPr>
        <p:spPr>
          <a:xfrm>
            <a:off x="539552" y="1196752"/>
            <a:ext cx="6984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Look at the pictures and say you like doing.</a:t>
            </a:r>
          </a:p>
          <a:p>
            <a:r>
              <a:rPr lang="en-US" sz="2800" b="1" dirty="0"/>
              <a:t> I like to ………….. (any 3)</a:t>
            </a:r>
            <a:endParaRPr lang="en-IN" sz="2800" b="1" dirty="0"/>
          </a:p>
        </p:txBody>
      </p:sp>
      <p:pic>
        <p:nvPicPr>
          <p:cNvPr id="8" name="Picture 7" descr="A couple of kids playing football&#10;&#10;Description automatically generated with low confidence">
            <a:extLst>
              <a:ext uri="{FF2B5EF4-FFF2-40B4-BE49-F238E27FC236}">
                <a16:creationId xmlns:a16="http://schemas.microsoft.com/office/drawing/2014/main" id="{46C6FBC1-EE11-48EF-BEFB-3E1EF62B0B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98" r="3477" b="8750"/>
          <a:stretch/>
        </p:blipFill>
        <p:spPr>
          <a:xfrm>
            <a:off x="899592" y="2484186"/>
            <a:ext cx="1944216" cy="1808043"/>
          </a:xfrm>
          <a:prstGeom prst="rect">
            <a:avLst/>
          </a:prstGeom>
        </p:spPr>
      </p:pic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F332A7FE-D17E-4CAA-ADC3-C12529A69F7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5" t="9051" r="7881" b="14300"/>
          <a:stretch/>
        </p:blipFill>
        <p:spPr>
          <a:xfrm>
            <a:off x="3347864" y="2286164"/>
            <a:ext cx="2232248" cy="2062710"/>
          </a:xfrm>
          <a:prstGeom prst="rect">
            <a:avLst/>
          </a:prstGeom>
        </p:spPr>
      </p:pic>
      <p:pic>
        <p:nvPicPr>
          <p:cNvPr id="12" name="Picture 11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75DA8A63-2BAC-45DD-81EF-A933084C46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504" y="1965934"/>
            <a:ext cx="1798320" cy="1798320"/>
          </a:xfrm>
          <a:prstGeom prst="rect">
            <a:avLst/>
          </a:prstGeom>
        </p:spPr>
      </p:pic>
      <p:pic>
        <p:nvPicPr>
          <p:cNvPr id="14" name="Picture 13" descr="A picture containing toy, doll, clipart&#10;&#10;Description automatically generated">
            <a:extLst>
              <a:ext uri="{FF2B5EF4-FFF2-40B4-BE49-F238E27FC236}">
                <a16:creationId xmlns:a16="http://schemas.microsoft.com/office/drawing/2014/main" id="{5CF86529-C35B-4D62-953E-EA6EA37AB0F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0" t="3917" r="6951" b="6951"/>
          <a:stretch/>
        </p:blipFill>
        <p:spPr>
          <a:xfrm>
            <a:off x="1043608" y="4348874"/>
            <a:ext cx="1944216" cy="2260859"/>
          </a:xfrm>
          <a:prstGeom prst="rect">
            <a:avLst/>
          </a:prstGeom>
        </p:spPr>
      </p:pic>
      <p:pic>
        <p:nvPicPr>
          <p:cNvPr id="16" name="Picture 15" descr="A child holding a kite&#10;&#10;Description automatically generated with low confidence">
            <a:extLst>
              <a:ext uri="{FF2B5EF4-FFF2-40B4-BE49-F238E27FC236}">
                <a16:creationId xmlns:a16="http://schemas.microsoft.com/office/drawing/2014/main" id="{578E16AA-8A07-4118-A874-E19ADA62BC9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656667"/>
            <a:ext cx="1865376" cy="1865376"/>
          </a:xfrm>
          <a:prstGeom prst="rect">
            <a:avLst/>
          </a:prstGeom>
        </p:spPr>
      </p:pic>
      <p:pic>
        <p:nvPicPr>
          <p:cNvPr id="18" name="Picture 17" descr="A picture containing clipart&#10;&#10;Description automatically generated">
            <a:extLst>
              <a:ext uri="{FF2B5EF4-FFF2-40B4-BE49-F238E27FC236}">
                <a16:creationId xmlns:a16="http://schemas.microsoft.com/office/drawing/2014/main" id="{AD18FC08-D6DF-4E4B-824E-72D648C4A1B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34" t="595" r="2034" b="7405"/>
          <a:stretch/>
        </p:blipFill>
        <p:spPr>
          <a:xfrm>
            <a:off x="3860921" y="4512724"/>
            <a:ext cx="1422158" cy="201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4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097169" name="Google Shape;54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84</Words>
  <Application>Microsoft Office PowerPoint</Application>
  <PresentationFormat>On-screen Show (4:3)</PresentationFormat>
  <Paragraphs>21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</cp:revision>
  <dcterms:created xsi:type="dcterms:W3CDTF">2020-06-23T20:38:00Z</dcterms:created>
  <dcterms:modified xsi:type="dcterms:W3CDTF">2021-11-05T07:04:07Z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