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80" r:id="rId3"/>
    <p:sldId id="281" r:id="rId4"/>
    <p:sldId id="261" r:id="rId5"/>
    <p:sldId id="282" r:id="rId6"/>
    <p:sldId id="278" r:id="rId7"/>
  </p:sldIdLst>
  <p:sldSz cx="17068800" cy="960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>
    <p:extLst>
      <p:ext uri="{19B8F6BF-5375-455C-9EA6-DF929625EA0E}">
        <p15:presenceInfo xmlns:p15="http://schemas.microsoft.com/office/powerpoint/2012/main" userId="Sudh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1571308"/>
            <a:ext cx="1280160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042853"/>
            <a:ext cx="128016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83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688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14860" y="511175"/>
            <a:ext cx="3680460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480" y="511175"/>
            <a:ext cx="10828020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68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17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590" y="2393634"/>
            <a:ext cx="1472184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4590" y="6425249"/>
            <a:ext cx="1472184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56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480" y="2555875"/>
            <a:ext cx="725424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41080" y="2555875"/>
            <a:ext cx="725424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2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3" y="511176"/>
            <a:ext cx="1472184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5704" y="2353628"/>
            <a:ext cx="7220902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5704" y="3507105"/>
            <a:ext cx="7220902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41080" y="2353628"/>
            <a:ext cx="7256463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41080" y="3507105"/>
            <a:ext cx="7256463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02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7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2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6463" y="1382396"/>
            <a:ext cx="864108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7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256463" y="1382396"/>
            <a:ext cx="864108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99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3480" y="511176"/>
            <a:ext cx="1472184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3480" y="2555875"/>
            <a:ext cx="1472184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7348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F57FE-1219-451C-9BCB-A08E87AAA5FD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54040" y="8898891"/>
            <a:ext cx="57607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05484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797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8.jpg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405" y="2162803"/>
            <a:ext cx="12436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WELCOME TO ONLINE CLASS</a:t>
            </a:r>
            <a:endParaRPr lang="en-IN" sz="5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86261" y="3867467"/>
            <a:ext cx="11114052" cy="4613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/>
              <a:t>CLASS 	 	: 	UKG</a:t>
            </a:r>
          </a:p>
          <a:p>
            <a:pPr>
              <a:lnSpc>
                <a:spcPct val="150000"/>
              </a:lnSpc>
            </a:pPr>
            <a:r>
              <a:rPr lang="en-US" sz="4000" b="1" dirty="0"/>
              <a:t>SUBJECT		:	ENGLISH</a:t>
            </a:r>
          </a:p>
          <a:p>
            <a:pPr>
              <a:lnSpc>
                <a:spcPct val="150000"/>
              </a:lnSpc>
            </a:pPr>
            <a:r>
              <a:rPr lang="en-US" sz="4000" b="1" dirty="0"/>
              <a:t>CHAPTER 	: 	3 ( “</a:t>
            </a:r>
            <a:r>
              <a:rPr lang="en-US" sz="4000" b="1" dirty="0" err="1"/>
              <a:t>oa</a:t>
            </a:r>
            <a:r>
              <a:rPr lang="en-US" sz="4000" b="1" dirty="0"/>
              <a:t>” sound words )</a:t>
            </a:r>
          </a:p>
          <a:p>
            <a:pPr>
              <a:lnSpc>
                <a:spcPct val="150000"/>
              </a:lnSpc>
            </a:pPr>
            <a:r>
              <a:rPr lang="en-US" sz="4000" b="1" dirty="0"/>
              <a:t>TOPIC 			:  Passage reading(“</a:t>
            </a:r>
            <a:r>
              <a:rPr lang="en-US" sz="4000" b="1" dirty="0" err="1"/>
              <a:t>oa”sound</a:t>
            </a:r>
            <a:r>
              <a:rPr lang="en-US" sz="4000" b="1" dirty="0"/>
              <a:t> )             					   .</a:t>
            </a:r>
            <a:endParaRPr lang="en-IN" sz="4000" b="1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21324" y="219746"/>
            <a:ext cx="3585131" cy="15452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DBA4E-B96F-42DA-B127-4B528F8C3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0" y="727789"/>
            <a:ext cx="8378890" cy="95172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SEEN PASSAGE READING  (CLASS ASSIGNMENT)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A2024-4C5B-4025-9BBE-DC0F2F2C9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878" y="3395848"/>
            <a:ext cx="7091265" cy="389553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3600" b="1" dirty="0"/>
              <a:t>A dog and a </a:t>
            </a:r>
            <a:r>
              <a:rPr lang="en-IN" sz="3600" b="1" dirty="0">
                <a:solidFill>
                  <a:srgbClr val="FF0000"/>
                </a:solidFill>
              </a:rPr>
              <a:t>goat</a:t>
            </a:r>
            <a:r>
              <a:rPr lang="en-IN" sz="3600" b="1" dirty="0"/>
              <a:t> are standing on the </a:t>
            </a:r>
            <a:r>
              <a:rPr lang="en-IN" sz="3600" b="1" dirty="0">
                <a:solidFill>
                  <a:srgbClr val="FF0000"/>
                </a:solidFill>
              </a:rPr>
              <a:t>road</a:t>
            </a:r>
            <a:r>
              <a:rPr lang="en-IN" sz="3600" b="1" dirty="0"/>
              <a:t> . </a:t>
            </a:r>
          </a:p>
          <a:p>
            <a:pPr marL="0" indent="0">
              <a:buNone/>
            </a:pPr>
            <a:r>
              <a:rPr lang="en-IN" sz="3600" b="1" dirty="0"/>
              <a:t>The </a:t>
            </a:r>
            <a:r>
              <a:rPr lang="en-IN" sz="3600" b="1" dirty="0">
                <a:solidFill>
                  <a:srgbClr val="FF0000"/>
                </a:solidFill>
              </a:rPr>
              <a:t>goat</a:t>
            </a:r>
            <a:r>
              <a:rPr lang="en-IN" sz="3600" b="1" dirty="0"/>
              <a:t> wears a red </a:t>
            </a:r>
            <a:r>
              <a:rPr lang="en-IN" sz="3600" b="1" dirty="0">
                <a:solidFill>
                  <a:srgbClr val="FF0000"/>
                </a:solidFill>
              </a:rPr>
              <a:t>coat</a:t>
            </a:r>
            <a:r>
              <a:rPr lang="en-IN" sz="3600" b="1" dirty="0"/>
              <a:t> .</a:t>
            </a:r>
          </a:p>
          <a:p>
            <a:pPr marL="0" indent="0">
              <a:buNone/>
            </a:pPr>
            <a:r>
              <a:rPr lang="en-IN" sz="3600" b="1" dirty="0"/>
              <a:t>A frog looks at them and says “</a:t>
            </a:r>
            <a:r>
              <a:rPr lang="en-IN" sz="3600" b="1" dirty="0">
                <a:solidFill>
                  <a:srgbClr val="FF0000"/>
                </a:solidFill>
              </a:rPr>
              <a:t>croak</a:t>
            </a:r>
            <a:r>
              <a:rPr lang="en-IN" sz="3600" b="1" dirty="0"/>
              <a:t>! </a:t>
            </a:r>
            <a:r>
              <a:rPr lang="en-IN" sz="3600" b="1" dirty="0">
                <a:solidFill>
                  <a:srgbClr val="FF0000"/>
                </a:solidFill>
              </a:rPr>
              <a:t>croak</a:t>
            </a:r>
            <a:r>
              <a:rPr lang="en-IN" sz="3600" b="1" dirty="0"/>
              <a:t>!”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60D990A5-CC4A-4ADD-948D-41109F941A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2143" y="3395848"/>
            <a:ext cx="6095999" cy="38955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583CFC6D-3792-4609-B3DF-759989C61A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9421" y="7898860"/>
            <a:ext cx="3237754" cy="1413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252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1609F67-6337-42C8-A384-A0D3A09F1B7B}"/>
              </a:ext>
            </a:extLst>
          </p:cNvPr>
          <p:cNvSpPr txBox="1"/>
          <p:nvPr/>
        </p:nvSpPr>
        <p:spPr>
          <a:xfrm flipH="1">
            <a:off x="3247053" y="1428518"/>
            <a:ext cx="877077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LIST OF “OA”SOUND WORDS FROM THE PASSAGE</a:t>
            </a:r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CE19A107-C347-4BC0-ABB1-6F674AF8E4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9617" y="8230512"/>
            <a:ext cx="2798221" cy="10001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8AB83AE-C4E9-48DD-A4B2-4CFB0ED6B6F1}"/>
              </a:ext>
            </a:extLst>
          </p:cNvPr>
          <p:cNvSpPr/>
          <p:nvPr/>
        </p:nvSpPr>
        <p:spPr>
          <a:xfrm>
            <a:off x="2743200" y="3560323"/>
            <a:ext cx="3470988" cy="914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400" dirty="0"/>
              <a:t>goat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EDCDB2-8ED5-4EA9-9F0C-C7F38BC00AD0}"/>
              </a:ext>
            </a:extLst>
          </p:cNvPr>
          <p:cNvSpPr/>
          <p:nvPr/>
        </p:nvSpPr>
        <p:spPr>
          <a:xfrm>
            <a:off x="2743199" y="6117828"/>
            <a:ext cx="3470987" cy="914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dirty="0"/>
              <a:t>road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2B8C66-2DBF-4D37-9EAA-EE8B3166295C}"/>
              </a:ext>
            </a:extLst>
          </p:cNvPr>
          <p:cNvSpPr/>
          <p:nvPr/>
        </p:nvSpPr>
        <p:spPr>
          <a:xfrm>
            <a:off x="7893699" y="3560323"/>
            <a:ext cx="3153746" cy="914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dirty="0"/>
              <a:t>coat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DB2667D-372B-4397-9BC1-59826339BA99}"/>
              </a:ext>
            </a:extLst>
          </p:cNvPr>
          <p:cNvSpPr/>
          <p:nvPr/>
        </p:nvSpPr>
        <p:spPr>
          <a:xfrm rot="10800000" flipV="1">
            <a:off x="7893699" y="6086783"/>
            <a:ext cx="3153747" cy="914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dirty="0"/>
              <a:t>croak</a:t>
            </a:r>
          </a:p>
        </p:txBody>
      </p:sp>
    </p:spTree>
    <p:extLst>
      <p:ext uri="{BB962C8B-B14F-4D97-AF65-F5344CB8AC3E}">
        <p14:creationId xmlns:p14="http://schemas.microsoft.com/office/powerpoint/2010/main" val="3965770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3153586B-98FB-4593-8596-5143147ACA4F}"/>
              </a:ext>
            </a:extLst>
          </p:cNvPr>
          <p:cNvSpPr txBox="1"/>
          <p:nvPr/>
        </p:nvSpPr>
        <p:spPr>
          <a:xfrm flipH="1">
            <a:off x="4497354" y="450066"/>
            <a:ext cx="9423917" cy="70788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FILL IN THE BLANKS WITH CORRECT WORD </a:t>
            </a:r>
          </a:p>
        </p:txBody>
      </p:sp>
      <p:pic>
        <p:nvPicPr>
          <p:cNvPr id="11" name="Google Shape;55;p13">
            <a:extLst>
              <a:ext uri="{FF2B5EF4-FFF2-40B4-BE49-F238E27FC236}">
                <a16:creationId xmlns:a16="http://schemas.microsoft.com/office/drawing/2014/main" id="{B235BB9C-ACD3-4BF4-AA21-EB4B21308CE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4334203" y="8404698"/>
            <a:ext cx="2514761" cy="107612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55D56AF-5EE6-4CCE-85D7-87DAB7ED4B51}"/>
              </a:ext>
            </a:extLst>
          </p:cNvPr>
          <p:cNvSpPr txBox="1"/>
          <p:nvPr/>
        </p:nvSpPr>
        <p:spPr>
          <a:xfrm>
            <a:off x="2445794" y="1352145"/>
            <a:ext cx="11888409" cy="72943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IN" sz="3600" b="1" dirty="0"/>
              <a:t>The               can float.</a:t>
            </a:r>
          </a:p>
          <a:p>
            <a:endParaRPr lang="en-IN" sz="3600" b="1" dirty="0"/>
          </a:p>
          <a:p>
            <a:endParaRPr lang="en-IN" sz="3600" b="1" dirty="0"/>
          </a:p>
          <a:p>
            <a:endParaRPr lang="en-IN" sz="3600" b="1" dirty="0"/>
          </a:p>
          <a:p>
            <a:r>
              <a:rPr lang="en-IN" sz="3600" b="1" dirty="0"/>
              <a:t>                                                      2.  I like to eat </a:t>
            </a:r>
            <a:r>
              <a:rPr lang="en-IN" sz="3600" b="1" dirty="0">
                <a:solidFill>
                  <a:srgbClr val="FF0000"/>
                </a:solidFill>
              </a:rPr>
              <a:t>             </a:t>
            </a:r>
            <a:r>
              <a:rPr lang="en-IN" sz="3600" b="1" dirty="0"/>
              <a:t>.</a:t>
            </a:r>
          </a:p>
          <a:p>
            <a:endParaRPr lang="en-IN" sz="3600" b="1" dirty="0"/>
          </a:p>
          <a:p>
            <a:endParaRPr lang="en-IN" sz="3600" b="1" dirty="0"/>
          </a:p>
          <a:p>
            <a:pPr marL="514350" indent="-514350">
              <a:buAutoNum type="arabicPeriod" startAt="3"/>
            </a:pPr>
            <a:r>
              <a:rPr lang="en-IN" sz="3600" b="1" dirty="0"/>
              <a:t>This           is very long.</a:t>
            </a:r>
          </a:p>
          <a:p>
            <a:endParaRPr lang="en-IN" sz="3600" b="1" dirty="0"/>
          </a:p>
          <a:p>
            <a:r>
              <a:rPr lang="en-IN" sz="3600" b="1" dirty="0"/>
              <a:t>                                                       4.  This is my </a:t>
            </a:r>
            <a:r>
              <a:rPr lang="en-IN" sz="3600" b="1" dirty="0">
                <a:solidFill>
                  <a:srgbClr val="FF0000"/>
                </a:solidFill>
              </a:rPr>
              <a:t>          </a:t>
            </a:r>
            <a:r>
              <a:rPr lang="en-IN" sz="3600" b="1" dirty="0"/>
              <a:t>.</a:t>
            </a:r>
          </a:p>
          <a:p>
            <a:pPr marL="514350" indent="-514350">
              <a:buAutoNum type="arabicPeriod" startAt="3"/>
            </a:pPr>
            <a:endParaRPr lang="en-IN" sz="3600" b="1" dirty="0"/>
          </a:p>
          <a:p>
            <a:endParaRPr lang="en-IN" sz="3600" b="1" dirty="0"/>
          </a:p>
          <a:p>
            <a:r>
              <a:rPr lang="en-IN" sz="3600" b="1" dirty="0"/>
              <a:t>5. There is a </a:t>
            </a:r>
            <a:r>
              <a:rPr lang="en-IN" sz="3600" b="1" dirty="0">
                <a:solidFill>
                  <a:srgbClr val="FF0000"/>
                </a:solidFill>
              </a:rPr>
              <a:t>          </a:t>
            </a:r>
            <a:r>
              <a:rPr lang="en-IN" sz="3600" b="1" dirty="0"/>
              <a:t>in the garden.</a:t>
            </a:r>
          </a:p>
        </p:txBody>
      </p:sp>
      <p:pic>
        <p:nvPicPr>
          <p:cNvPr id="19" name="Picture 18" descr="A picture containing clipart&#10;&#10;Description automatically generated">
            <a:extLst>
              <a:ext uri="{FF2B5EF4-FFF2-40B4-BE49-F238E27FC236}">
                <a16:creationId xmlns:a16="http://schemas.microsoft.com/office/drawing/2014/main" id="{93FF34FC-BA52-44DE-8F53-C920E20250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5280" y="7281289"/>
            <a:ext cx="2267340" cy="1460849"/>
          </a:xfrm>
          <a:prstGeom prst="rect">
            <a:avLst/>
          </a:prstGeom>
        </p:spPr>
      </p:pic>
      <p:pic>
        <p:nvPicPr>
          <p:cNvPr id="21" name="Picture 20" descr="A picture containing accessory, clipart&#10;&#10;Description automatically generated">
            <a:extLst>
              <a:ext uri="{FF2B5EF4-FFF2-40B4-BE49-F238E27FC236}">
                <a16:creationId xmlns:a16="http://schemas.microsoft.com/office/drawing/2014/main" id="{3F07B76A-D3B4-41C4-BFFA-D2AAF4C4E0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130" y="1253640"/>
            <a:ext cx="1563075" cy="1625072"/>
          </a:xfrm>
          <a:prstGeom prst="rect">
            <a:avLst/>
          </a:prstGeom>
        </p:spPr>
      </p:pic>
      <p:pic>
        <p:nvPicPr>
          <p:cNvPr id="23" name="Picture 22" descr="A picture containing mirror&#10;&#10;Description automatically generated">
            <a:extLst>
              <a:ext uri="{FF2B5EF4-FFF2-40B4-BE49-F238E27FC236}">
                <a16:creationId xmlns:a16="http://schemas.microsoft.com/office/drawing/2014/main" id="{B2D8699F-7F50-4F52-8A2D-43D4831F58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7036" y="3157695"/>
            <a:ext cx="1887167" cy="1460849"/>
          </a:xfrm>
          <a:prstGeom prst="rect">
            <a:avLst/>
          </a:prstGeom>
        </p:spPr>
      </p:pic>
      <p:pic>
        <p:nvPicPr>
          <p:cNvPr id="25" name="Picture 24" descr="A picture containing clipart&#10;&#10;Description automatically generated">
            <a:extLst>
              <a:ext uri="{FF2B5EF4-FFF2-40B4-BE49-F238E27FC236}">
                <a16:creationId xmlns:a16="http://schemas.microsoft.com/office/drawing/2014/main" id="{D60ED510-B850-4C90-A088-6CBDE378A5A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4789" y="5983704"/>
            <a:ext cx="1727488" cy="1297585"/>
          </a:xfrm>
          <a:prstGeom prst="rect">
            <a:avLst/>
          </a:prstGeom>
        </p:spPr>
      </p:pic>
      <p:pic>
        <p:nvPicPr>
          <p:cNvPr id="27" name="Picture 26" descr="Diagram&#10;&#10;Description automatically generated">
            <a:extLst>
              <a:ext uri="{FF2B5EF4-FFF2-40B4-BE49-F238E27FC236}">
                <a16:creationId xmlns:a16="http://schemas.microsoft.com/office/drawing/2014/main" id="{64356A88-5AED-4D74-A3CB-8091510DF48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663" y="4763886"/>
            <a:ext cx="1900669" cy="1219818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0EA0FF7F-EF12-4CCB-B1C8-C75DB67A96BD}"/>
              </a:ext>
            </a:extLst>
          </p:cNvPr>
          <p:cNvSpPr txBox="1"/>
          <p:nvPr/>
        </p:nvSpPr>
        <p:spPr>
          <a:xfrm rot="20555462">
            <a:off x="216073" y="961253"/>
            <a:ext cx="353303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Home Assignment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231C26D-DF1E-4935-AAC9-EB8FC5DA737F}"/>
              </a:ext>
            </a:extLst>
          </p:cNvPr>
          <p:cNvCxnSpPr/>
          <p:nvPr/>
        </p:nvCxnSpPr>
        <p:spPr>
          <a:xfrm>
            <a:off x="4105072" y="1887166"/>
            <a:ext cx="9338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7E93C28-23B2-4F57-88A6-E028CF2C4368}"/>
              </a:ext>
            </a:extLst>
          </p:cNvPr>
          <p:cNvCxnSpPr/>
          <p:nvPr/>
        </p:nvCxnSpPr>
        <p:spPr>
          <a:xfrm>
            <a:off x="10962620" y="4030824"/>
            <a:ext cx="109253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2AD0FEC-FB1F-48DE-B4B1-A7A774C0F84F}"/>
              </a:ext>
            </a:extLst>
          </p:cNvPr>
          <p:cNvCxnSpPr>
            <a:cxnSpLocks/>
          </p:cNvCxnSpPr>
          <p:nvPr/>
        </p:nvCxnSpPr>
        <p:spPr>
          <a:xfrm>
            <a:off x="4105072" y="5691674"/>
            <a:ext cx="59755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ACB2D46-5B3E-4500-B1D6-A18B0DAE0F41}"/>
              </a:ext>
            </a:extLst>
          </p:cNvPr>
          <p:cNvCxnSpPr>
            <a:cxnSpLocks/>
          </p:cNvCxnSpPr>
          <p:nvPr/>
        </p:nvCxnSpPr>
        <p:spPr>
          <a:xfrm>
            <a:off x="10655559" y="6722489"/>
            <a:ext cx="10450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7A07E44-BCD0-48B6-BCD6-69325FE1D804}"/>
              </a:ext>
            </a:extLst>
          </p:cNvPr>
          <p:cNvCxnSpPr/>
          <p:nvPr/>
        </p:nvCxnSpPr>
        <p:spPr>
          <a:xfrm>
            <a:off x="5038928" y="8404698"/>
            <a:ext cx="7833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55211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95500-58E8-4172-AEF7-93BBB2B7E689}"/>
              </a:ext>
            </a:extLst>
          </p:cNvPr>
          <p:cNvSpPr txBox="1"/>
          <p:nvPr/>
        </p:nvSpPr>
        <p:spPr>
          <a:xfrm>
            <a:off x="1424473" y="1362270"/>
            <a:ext cx="7912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/>
              <a:t>6.The                                 wears </a:t>
            </a:r>
            <a:r>
              <a:rPr lang="en-IN" sz="4000" dirty="0"/>
              <a:t>a red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9FC48C1-1756-4EA2-8B9D-50A8F2666690}"/>
              </a:ext>
            </a:extLst>
          </p:cNvPr>
          <p:cNvCxnSpPr/>
          <p:nvPr/>
        </p:nvCxnSpPr>
        <p:spPr>
          <a:xfrm>
            <a:off x="8895184" y="1902205"/>
            <a:ext cx="1660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17E846C8-8CB9-46F5-864F-25B4676AA7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5560" y="1138335"/>
            <a:ext cx="1677567" cy="1231639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6EE144E-8D04-486C-A6B0-0CC1A4A8A815}"/>
              </a:ext>
            </a:extLst>
          </p:cNvPr>
          <p:cNvCxnSpPr/>
          <p:nvPr/>
        </p:nvCxnSpPr>
        <p:spPr>
          <a:xfrm>
            <a:off x="2743200" y="1847461"/>
            <a:ext cx="117565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10" descr="A goat wearing a sweater&#10;&#10;Description automatically generated with medium confidence">
            <a:extLst>
              <a:ext uri="{FF2B5EF4-FFF2-40B4-BE49-F238E27FC236}">
                <a16:creationId xmlns:a16="http://schemas.microsoft.com/office/drawing/2014/main" id="{A0DBBC10-3213-4270-877C-F3A4B82AAB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726" y="914401"/>
            <a:ext cx="1903445" cy="167950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FF6D06A-6F69-47ED-B36A-8752C4099470}"/>
              </a:ext>
            </a:extLst>
          </p:cNvPr>
          <p:cNvSpPr txBox="1"/>
          <p:nvPr/>
        </p:nvSpPr>
        <p:spPr>
          <a:xfrm>
            <a:off x="1424472" y="4254759"/>
            <a:ext cx="59280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/>
              <a:t>7. The frog says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BE9A398-6A38-4D7B-940B-6B745BD19013}"/>
              </a:ext>
            </a:extLst>
          </p:cNvPr>
          <p:cNvCxnSpPr/>
          <p:nvPr/>
        </p:nvCxnSpPr>
        <p:spPr>
          <a:xfrm>
            <a:off x="5243804" y="4800600"/>
            <a:ext cx="19221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 descr="Diagram&#10;&#10;Description automatically generated">
            <a:extLst>
              <a:ext uri="{FF2B5EF4-FFF2-40B4-BE49-F238E27FC236}">
                <a16:creationId xmlns:a16="http://schemas.microsoft.com/office/drawing/2014/main" id="{3C415540-D337-4F3D-A1FB-E9038AF33D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724" y="3432424"/>
            <a:ext cx="2780518" cy="235255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1FBF4DA-6E91-4254-AE88-5533EAC25F59}"/>
              </a:ext>
            </a:extLst>
          </p:cNvPr>
          <p:cNvSpPr txBox="1"/>
          <p:nvPr/>
        </p:nvSpPr>
        <p:spPr>
          <a:xfrm>
            <a:off x="1424471" y="6606073"/>
            <a:ext cx="109086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/>
              <a:t>8. The dog and goat are standing on the 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56063F3-757E-42B3-8363-B38CEC59B4CD}"/>
              </a:ext>
            </a:extLst>
          </p:cNvPr>
          <p:cNvCxnSpPr/>
          <p:nvPr/>
        </p:nvCxnSpPr>
        <p:spPr>
          <a:xfrm>
            <a:off x="10095722" y="7147249"/>
            <a:ext cx="1660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1" name="Picture 20" descr="Diagram&#10;&#10;Description automatically generated">
            <a:extLst>
              <a:ext uri="{FF2B5EF4-FFF2-40B4-BE49-F238E27FC236}">
                <a16:creationId xmlns:a16="http://schemas.microsoft.com/office/drawing/2014/main" id="{C44C01FD-1614-43C9-9A93-9978A3045B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3126" y="5355771"/>
            <a:ext cx="2203968" cy="1958188"/>
          </a:xfrm>
          <a:prstGeom prst="rect">
            <a:avLst/>
          </a:prstGeom>
        </p:spPr>
      </p:pic>
      <p:pic>
        <p:nvPicPr>
          <p:cNvPr id="29" name="Picture 28" descr="A picture containing text&#10;&#10;Description automatically generated">
            <a:extLst>
              <a:ext uri="{FF2B5EF4-FFF2-40B4-BE49-F238E27FC236}">
                <a16:creationId xmlns:a16="http://schemas.microsoft.com/office/drawing/2014/main" id="{F872B2F5-64BB-4322-8CD4-516E4A08A3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4196" y="7931020"/>
            <a:ext cx="3259591" cy="1195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535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133600" y="6108097"/>
            <a:ext cx="12801600" cy="219894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3951384" y="3968909"/>
            <a:ext cx="9166479" cy="15311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8006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2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2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8006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2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</TotalTime>
  <Words>167</Words>
  <Application>Microsoft Office PowerPoint</Application>
  <PresentationFormat>Custom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SEEN PASSAGE READING  (CLASS ASSIGNMENT)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Vedanshi Panda</cp:lastModifiedBy>
  <cp:revision>39</cp:revision>
  <dcterms:created xsi:type="dcterms:W3CDTF">2021-06-10T11:21:50Z</dcterms:created>
  <dcterms:modified xsi:type="dcterms:W3CDTF">2021-07-05T11:20:17Z</dcterms:modified>
</cp:coreProperties>
</file>