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1" r:id="rId3"/>
    <p:sldId id="282" r:id="rId4"/>
    <p:sldId id="260" r:id="rId5"/>
    <p:sldId id="279" r:id="rId6"/>
    <p:sldId id="278" r:id="rId7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2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8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1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6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7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9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405" y="2162803"/>
            <a:ext cx="12436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6261" y="3867467"/>
            <a:ext cx="11114052" cy="4613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/>
              <a:t>CLASS 	 	: 	UKG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SUBJECT		:	ENGLISH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CHAPTER 	: 	3 ( “</a:t>
            </a:r>
            <a:r>
              <a:rPr lang="en-US" sz="4000" b="1" dirty="0" err="1"/>
              <a:t>oa</a:t>
            </a:r>
            <a:r>
              <a:rPr lang="en-US" sz="4000" b="1" dirty="0"/>
              <a:t>” sound words )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TOPIC 			:  Let’s learn the spellings (“</a:t>
            </a:r>
            <a:r>
              <a:rPr lang="en-US" sz="4000" b="1" dirty="0" err="1"/>
              <a:t>oa”sound</a:t>
            </a:r>
            <a:r>
              <a:rPr lang="en-US" sz="4000" b="1" dirty="0"/>
              <a:t> )             					   .</a:t>
            </a:r>
            <a:endParaRPr lang="en-IN" sz="40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21324" y="219746"/>
            <a:ext cx="3585131" cy="1545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2F4F1DE-37F6-44CC-9E79-EC7085C8F6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6630" y="8163410"/>
            <a:ext cx="2475818" cy="10001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EABECE9-C529-49F7-A784-B9649B66D516}"/>
              </a:ext>
            </a:extLst>
          </p:cNvPr>
          <p:cNvSpPr txBox="1"/>
          <p:nvPr/>
        </p:nvSpPr>
        <p:spPr>
          <a:xfrm>
            <a:off x="3060439" y="734082"/>
            <a:ext cx="7827264" cy="64633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rgbClr val="FF0000"/>
                </a:solidFill>
              </a:rPr>
              <a:t>LET’S READ THESE WORDS ONCE AGAIN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7623C3-6576-4391-9CDC-C4F47A2E5579}"/>
              </a:ext>
            </a:extLst>
          </p:cNvPr>
          <p:cNvSpPr/>
          <p:nvPr/>
        </p:nvSpPr>
        <p:spPr>
          <a:xfrm>
            <a:off x="3060439" y="2684035"/>
            <a:ext cx="2052736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Boat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5F8B57-5461-4CC2-B1AD-F23D2170A1B0}"/>
              </a:ext>
            </a:extLst>
          </p:cNvPr>
          <p:cNvSpPr/>
          <p:nvPr/>
        </p:nvSpPr>
        <p:spPr>
          <a:xfrm>
            <a:off x="3060441" y="3999652"/>
            <a:ext cx="2052736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Coat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FB5A55-C0E3-43D3-89D4-59E73590279B}"/>
              </a:ext>
            </a:extLst>
          </p:cNvPr>
          <p:cNvSpPr/>
          <p:nvPr/>
        </p:nvSpPr>
        <p:spPr>
          <a:xfrm>
            <a:off x="3060440" y="5212674"/>
            <a:ext cx="2052736" cy="5847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ln>
                  <a:solidFill>
                    <a:schemeClr val="tx1"/>
                  </a:solidFill>
                </a:ln>
              </a:rPr>
              <a:t>Goat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5DFC21-00B9-471F-9EE5-B5F39233591B}"/>
              </a:ext>
            </a:extLst>
          </p:cNvPr>
          <p:cNvSpPr/>
          <p:nvPr/>
        </p:nvSpPr>
        <p:spPr>
          <a:xfrm>
            <a:off x="3060439" y="6469170"/>
            <a:ext cx="205273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Soap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F81AAB-F5CF-4EEB-A168-942049C8CE10}"/>
              </a:ext>
            </a:extLst>
          </p:cNvPr>
          <p:cNvSpPr/>
          <p:nvPr/>
        </p:nvSpPr>
        <p:spPr>
          <a:xfrm>
            <a:off x="8304245" y="2662299"/>
            <a:ext cx="205273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Croak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23C496-1200-4C48-92DC-66CD73797781}"/>
              </a:ext>
            </a:extLst>
          </p:cNvPr>
          <p:cNvSpPr/>
          <p:nvPr/>
        </p:nvSpPr>
        <p:spPr>
          <a:xfrm>
            <a:off x="8304246" y="3977915"/>
            <a:ext cx="2052736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Road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E6B8FB-C6F9-4E13-9D9A-7A95930D328F}"/>
              </a:ext>
            </a:extLst>
          </p:cNvPr>
          <p:cNvSpPr/>
          <p:nvPr/>
        </p:nvSpPr>
        <p:spPr>
          <a:xfrm>
            <a:off x="8304245" y="5212675"/>
            <a:ext cx="205273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Foam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E5869C-64A0-4135-9A47-0BF6914DABE1}"/>
              </a:ext>
            </a:extLst>
          </p:cNvPr>
          <p:cNvSpPr/>
          <p:nvPr/>
        </p:nvSpPr>
        <p:spPr>
          <a:xfrm>
            <a:off x="8304246" y="6469171"/>
            <a:ext cx="2052736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Oak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7594AC-E909-43CB-AA8F-BB2EE4FB15F6}"/>
              </a:ext>
            </a:extLst>
          </p:cNvPr>
          <p:cNvSpPr/>
          <p:nvPr/>
        </p:nvSpPr>
        <p:spPr>
          <a:xfrm>
            <a:off x="3060439" y="7741314"/>
            <a:ext cx="205273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Toast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5FA0D8-BF96-4FDE-8B71-A207655B3BD0}"/>
              </a:ext>
            </a:extLst>
          </p:cNvPr>
          <p:cNvSpPr/>
          <p:nvPr/>
        </p:nvSpPr>
        <p:spPr>
          <a:xfrm>
            <a:off x="8304244" y="7725667"/>
            <a:ext cx="2052737" cy="6004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Oats</a:t>
            </a:r>
          </a:p>
        </p:txBody>
      </p:sp>
    </p:spTree>
    <p:extLst>
      <p:ext uri="{BB962C8B-B14F-4D97-AF65-F5344CB8AC3E}">
        <p14:creationId xmlns:p14="http://schemas.microsoft.com/office/powerpoint/2010/main" val="322898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33591" y="363821"/>
            <a:ext cx="12601618" cy="111415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128016" tIns="64008" rIns="128016" bIns="64008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u="sng" dirty="0">
                <a:ln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Write the following words in your classwork copy</a:t>
            </a:r>
          </a:p>
          <a:p>
            <a:pPr algn="ctr"/>
            <a:r>
              <a:rPr lang="en-US" sz="3200" b="1" u="sng" dirty="0">
                <a:ln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(CLASS ASSIGNMENT) </a:t>
            </a:r>
          </a:p>
        </p:txBody>
      </p:sp>
      <p:sp>
        <p:nvSpPr>
          <p:cNvPr id="3" name="Rectangle 2"/>
          <p:cNvSpPr/>
          <p:nvPr/>
        </p:nvSpPr>
        <p:spPr>
          <a:xfrm>
            <a:off x="6734418" y="1900218"/>
            <a:ext cx="4032834" cy="9910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none" lIns="128016" tIns="64008" rIns="128016" bIns="64008">
            <a:spAutoFit/>
          </a:bodyPr>
          <a:lstStyle/>
          <a:p>
            <a:pPr algn="ctr"/>
            <a:r>
              <a:rPr lang="en-US" sz="5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(Vocabulary)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07296" y="7522503"/>
            <a:ext cx="2776849" cy="12926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T w="139700" h="139700" prst="divot"/>
          </a:sp3d>
        </p:spPr>
        <p:txBody>
          <a:bodyPr wrap="none" lIns="128016" tIns="64008" rIns="128016" bIns="64008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560" b="1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throat</a:t>
            </a:r>
          </a:p>
        </p:txBody>
      </p:sp>
      <p:sp>
        <p:nvSpPr>
          <p:cNvPr id="5" name="Rectangle 4"/>
          <p:cNvSpPr/>
          <p:nvPr/>
        </p:nvSpPr>
        <p:spPr>
          <a:xfrm>
            <a:off x="2495665" y="3600442"/>
            <a:ext cx="2600343" cy="12926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w="139700" h="139700" prst="divot"/>
          </a:sp3d>
        </p:spPr>
        <p:txBody>
          <a:bodyPr wrap="square" lIns="128016" tIns="64008" rIns="128016" bIns="64008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7560" b="1" dirty="0">
                <a:ln/>
                <a:solidFill>
                  <a:schemeClr val="accent5">
                    <a:lumMod val="20000"/>
                    <a:lumOff val="80000"/>
                  </a:schemeClr>
                </a:solidFill>
              </a:rPr>
              <a:t>loaf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88163" y="6328375"/>
            <a:ext cx="2106923" cy="12926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>
            <a:bevelT w="139700" h="139700" prst="divot"/>
          </a:sp3d>
        </p:spPr>
        <p:txBody>
          <a:bodyPr wrap="none" lIns="128016" tIns="64008" rIns="128016" bIns="64008">
            <a:spAutoFit/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7560" b="1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toad</a:t>
            </a:r>
          </a:p>
        </p:txBody>
      </p:sp>
      <p:sp>
        <p:nvSpPr>
          <p:cNvPr id="7" name="Rectangle 6"/>
          <p:cNvSpPr/>
          <p:nvPr/>
        </p:nvSpPr>
        <p:spPr>
          <a:xfrm>
            <a:off x="4186208" y="6164567"/>
            <a:ext cx="2131481" cy="12926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lIns="128016" tIns="64008" rIns="128016" bIns="64008">
            <a:spAutoFit/>
          </a:bodyPr>
          <a:lstStyle/>
          <a:p>
            <a:pPr algn="ctr"/>
            <a:r>
              <a:rPr lang="en-US" sz="756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float</a:t>
            </a:r>
          </a:p>
        </p:txBody>
      </p:sp>
      <p:sp>
        <p:nvSpPr>
          <p:cNvPr id="8" name="Rectangle 7"/>
          <p:cNvSpPr/>
          <p:nvPr/>
        </p:nvSpPr>
        <p:spPr>
          <a:xfrm>
            <a:off x="11784099" y="3700455"/>
            <a:ext cx="2298001" cy="12926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lIns="128016" tIns="64008" rIns="128016" bIns="64008">
            <a:spAutoFit/>
          </a:bodyPr>
          <a:lstStyle/>
          <a:p>
            <a:pPr algn="ctr"/>
            <a:r>
              <a:rPr lang="en-US" sz="7560" b="1" dirty="0">
                <a:ln w="1905"/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toast</a:t>
            </a:r>
          </a:p>
        </p:txBody>
      </p:sp>
      <p:sp>
        <p:nvSpPr>
          <p:cNvPr id="9" name="Rectangle 8"/>
          <p:cNvSpPr/>
          <p:nvPr/>
        </p:nvSpPr>
        <p:spPr>
          <a:xfrm>
            <a:off x="8057389" y="3300402"/>
            <a:ext cx="1258806" cy="12926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FF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prst="angle"/>
          </a:sp3d>
        </p:spPr>
        <p:txBody>
          <a:bodyPr wrap="none" lIns="128016" tIns="64008" rIns="128016" bIns="64008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7560" b="1" dirty="0" err="1">
                <a:ln/>
                <a:solidFill>
                  <a:srgbClr val="FF0000"/>
                </a:solidFill>
              </a:rPr>
              <a:t>oa</a:t>
            </a:r>
            <a:endParaRPr lang="en-US" sz="7560" b="1" dirty="0">
              <a:ln/>
              <a:solidFill>
                <a:srgbClr val="FF0000"/>
              </a:solidFill>
            </a:endParaRPr>
          </a:p>
        </p:txBody>
      </p:sp>
      <p:sp>
        <p:nvSpPr>
          <p:cNvPr id="12" name="Left Arrow 11"/>
          <p:cNvSpPr/>
          <p:nvPr/>
        </p:nvSpPr>
        <p:spPr>
          <a:xfrm rot="16200000">
            <a:off x="7433108" y="5807781"/>
            <a:ext cx="2492820" cy="67848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520"/>
          </a:p>
        </p:txBody>
      </p:sp>
      <p:sp>
        <p:nvSpPr>
          <p:cNvPr id="15" name="Left Arrow 14"/>
          <p:cNvSpPr/>
          <p:nvPr/>
        </p:nvSpPr>
        <p:spPr>
          <a:xfrm flipH="1">
            <a:off x="9540434" y="3900481"/>
            <a:ext cx="2130691" cy="67848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520"/>
          </a:p>
        </p:txBody>
      </p:sp>
      <p:sp>
        <p:nvSpPr>
          <p:cNvPr id="16" name="Left Arrow 15"/>
          <p:cNvSpPr/>
          <p:nvPr/>
        </p:nvSpPr>
        <p:spPr>
          <a:xfrm rot="19538564">
            <a:off x="5980406" y="5031221"/>
            <a:ext cx="2235829" cy="67848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520"/>
          </a:p>
        </p:txBody>
      </p:sp>
      <p:sp>
        <p:nvSpPr>
          <p:cNvPr id="17" name="Left Arrow 16"/>
          <p:cNvSpPr/>
          <p:nvPr/>
        </p:nvSpPr>
        <p:spPr>
          <a:xfrm>
            <a:off x="5239867" y="3900481"/>
            <a:ext cx="2600343" cy="67848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520"/>
          </a:p>
        </p:txBody>
      </p:sp>
      <p:sp>
        <p:nvSpPr>
          <p:cNvPr id="18" name="Left Arrow 17"/>
          <p:cNvSpPr/>
          <p:nvPr/>
        </p:nvSpPr>
        <p:spPr>
          <a:xfrm rot="13381464">
            <a:off x="9126928" y="5128448"/>
            <a:ext cx="2188000" cy="67848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520"/>
          </a:p>
        </p:txBody>
      </p:sp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F7983A57-CA3C-4333-B998-A143DF4587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690" y="8168834"/>
            <a:ext cx="2475818" cy="1000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55;p13">
            <a:extLst>
              <a:ext uri="{FF2B5EF4-FFF2-40B4-BE49-F238E27FC236}">
                <a16:creationId xmlns:a16="http://schemas.microsoft.com/office/drawing/2014/main" id="{36683DA3-A450-41B5-BC1F-FF98240802FF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3679424" y="8512155"/>
            <a:ext cx="3169541" cy="96867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F1FF29-BA44-43AF-9382-91AA4A04314A}"/>
              </a:ext>
            </a:extLst>
          </p:cNvPr>
          <p:cNvSpPr txBox="1"/>
          <p:nvPr/>
        </p:nvSpPr>
        <p:spPr>
          <a:xfrm>
            <a:off x="2705781" y="272907"/>
            <a:ext cx="946124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CIRCLE THE CORRECT SPELLING (HOME  ASSIGNMENT)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DCD13070-EEAD-458D-9B98-9D0A51489A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640" y="2106385"/>
            <a:ext cx="3497471" cy="2262673"/>
          </a:xfrm>
          <a:prstGeom prst="rect">
            <a:avLst/>
          </a:prstGeom>
        </p:spPr>
      </p:pic>
      <p:pic>
        <p:nvPicPr>
          <p:cNvPr id="7" name="Picture 6" descr="A picture containing mirror&#10;&#10;Description automatically generated">
            <a:extLst>
              <a:ext uri="{FF2B5EF4-FFF2-40B4-BE49-F238E27FC236}">
                <a16:creationId xmlns:a16="http://schemas.microsoft.com/office/drawing/2014/main" id="{D3C2DA0A-2B4B-4C94-A8E6-E8A612A609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508" y="5524529"/>
            <a:ext cx="2601733" cy="226267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ADA1CD5-3D02-4FF2-80BC-CE72FD4D7395}"/>
              </a:ext>
            </a:extLst>
          </p:cNvPr>
          <p:cNvSpPr/>
          <p:nvPr/>
        </p:nvSpPr>
        <p:spPr>
          <a:xfrm>
            <a:off x="1645368" y="1298447"/>
            <a:ext cx="11205885" cy="6694487"/>
          </a:xfrm>
          <a:prstGeom prst="rect">
            <a:avLst/>
          </a:prstGeom>
          <a:noFill/>
          <a:ln w="762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1E1755-9317-4481-8F40-D6F3260C0E78}"/>
              </a:ext>
            </a:extLst>
          </p:cNvPr>
          <p:cNvSpPr txBox="1"/>
          <p:nvPr/>
        </p:nvSpPr>
        <p:spPr>
          <a:xfrm>
            <a:off x="5829718" y="2109650"/>
            <a:ext cx="512479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4000" b="1" dirty="0"/>
              <a:t>goat ,     </a:t>
            </a:r>
            <a:r>
              <a:rPr lang="en-IN" sz="4000" b="1" dirty="0" err="1"/>
              <a:t>gaot</a:t>
            </a:r>
            <a:r>
              <a:rPr lang="en-IN" sz="4000" b="1" dirty="0"/>
              <a:t> ,       </a:t>
            </a:r>
            <a:r>
              <a:rPr lang="en-IN" sz="4000" b="1" dirty="0" err="1"/>
              <a:t>gote</a:t>
            </a:r>
            <a:r>
              <a:rPr lang="en-IN" sz="4000" b="1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BC047F-5111-45A8-8455-368A573C6E55}"/>
              </a:ext>
            </a:extLst>
          </p:cNvPr>
          <p:cNvSpPr txBox="1"/>
          <p:nvPr/>
        </p:nvSpPr>
        <p:spPr>
          <a:xfrm>
            <a:off x="5829718" y="5755361"/>
            <a:ext cx="512479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4000" b="1" dirty="0" err="1"/>
              <a:t>toste</a:t>
            </a:r>
            <a:r>
              <a:rPr lang="en-IN" sz="4000" b="1" dirty="0"/>
              <a:t> ,     </a:t>
            </a:r>
            <a:r>
              <a:rPr lang="en-IN" sz="4000" b="1" dirty="0" err="1"/>
              <a:t>tost</a:t>
            </a:r>
            <a:r>
              <a:rPr lang="en-IN" sz="4000" b="1" dirty="0"/>
              <a:t> ,       toast</a:t>
            </a:r>
          </a:p>
        </p:txBody>
      </p:sp>
    </p:spTree>
    <p:extLst>
      <p:ext uri="{BB962C8B-B14F-4D97-AF65-F5344CB8AC3E}">
        <p14:creationId xmlns:p14="http://schemas.microsoft.com/office/powerpoint/2010/main" val="622398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55;p13">
            <a:extLst>
              <a:ext uri="{FF2B5EF4-FFF2-40B4-BE49-F238E27FC236}">
                <a16:creationId xmlns:a16="http://schemas.microsoft.com/office/drawing/2014/main" id="{9D2CC066-9989-44D3-88BB-E7AFFC08A140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3679424" y="8512155"/>
            <a:ext cx="3169541" cy="968671"/>
          </a:xfrm>
          <a:prstGeom prst="rect">
            <a:avLst/>
          </a:prstGeom>
          <a:noFill/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3" name="Picture 2" descr="A picture containing clipart&#10;&#10;Description automatically generated">
            <a:extLst>
              <a:ext uri="{FF2B5EF4-FFF2-40B4-BE49-F238E27FC236}">
                <a16:creationId xmlns:a16="http://schemas.microsoft.com/office/drawing/2014/main" id="{8BF6CF9A-6592-452A-89E3-382502F8E8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891" y="1353356"/>
            <a:ext cx="2368296" cy="2743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774431-6444-4CD9-9337-2C8A1C3F5EF1}"/>
              </a:ext>
            </a:extLst>
          </p:cNvPr>
          <p:cNvSpPr txBox="1"/>
          <p:nvPr/>
        </p:nvSpPr>
        <p:spPr>
          <a:xfrm>
            <a:off x="5829718" y="2017070"/>
            <a:ext cx="512479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4000" b="1" dirty="0"/>
              <a:t>Coat ,     </a:t>
            </a:r>
            <a:r>
              <a:rPr lang="en-IN" sz="4000" b="1" dirty="0" err="1"/>
              <a:t>Caot</a:t>
            </a:r>
            <a:r>
              <a:rPr lang="en-IN" sz="4000" b="1" dirty="0"/>
              <a:t> ,       Cot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50C2A9-AA22-4A52-8442-3DB19A8D519E}"/>
              </a:ext>
            </a:extLst>
          </p:cNvPr>
          <p:cNvSpPr txBox="1"/>
          <p:nvPr/>
        </p:nvSpPr>
        <p:spPr>
          <a:xfrm>
            <a:off x="5355771" y="27249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4CB7A90-49BD-403F-9EBC-8DE8796B0CAD}"/>
              </a:ext>
            </a:extLst>
          </p:cNvPr>
          <p:cNvSpPr/>
          <p:nvPr/>
        </p:nvSpPr>
        <p:spPr>
          <a:xfrm>
            <a:off x="5194570" y="2724957"/>
            <a:ext cx="926312" cy="477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0" name="Picture 29" descr="Diagram&#10;&#10;Description automatically generated">
            <a:extLst>
              <a:ext uri="{FF2B5EF4-FFF2-40B4-BE49-F238E27FC236}">
                <a16:creationId xmlns:a16="http://schemas.microsoft.com/office/drawing/2014/main" id="{994BDD93-8344-458F-B52E-A8E2910F08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043" y="4948809"/>
            <a:ext cx="2438400" cy="208483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B14E355-2BB3-4468-939D-8918E0D9D6C1}"/>
              </a:ext>
            </a:extLst>
          </p:cNvPr>
          <p:cNvSpPr txBox="1"/>
          <p:nvPr/>
        </p:nvSpPr>
        <p:spPr>
          <a:xfrm>
            <a:off x="5657726" y="5991225"/>
            <a:ext cx="5437135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4400" b="1" dirty="0"/>
              <a:t>Rod,      Road,    Rode 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ED9E06-7064-42A7-9B19-FAF5BB564448}"/>
              </a:ext>
            </a:extLst>
          </p:cNvPr>
          <p:cNvSpPr/>
          <p:nvPr/>
        </p:nvSpPr>
        <p:spPr>
          <a:xfrm>
            <a:off x="1833459" y="1078991"/>
            <a:ext cx="11205885" cy="6694487"/>
          </a:xfrm>
          <a:prstGeom prst="rect">
            <a:avLst/>
          </a:prstGeom>
          <a:noFill/>
          <a:ln w="762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31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133600" y="6108097"/>
            <a:ext cx="12801600" cy="2198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3951384" y="3968909"/>
            <a:ext cx="9166479" cy="1531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2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</TotalTime>
  <Words>122</Words>
  <Application>Microsoft Office PowerPoint</Application>
  <PresentationFormat>Custom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Sudhir</cp:lastModifiedBy>
  <cp:revision>47</cp:revision>
  <dcterms:created xsi:type="dcterms:W3CDTF">2021-06-10T11:21:50Z</dcterms:created>
  <dcterms:modified xsi:type="dcterms:W3CDTF">2021-07-05T09:26:12Z</dcterms:modified>
</cp:coreProperties>
</file>