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60" r:id="rId1"/>
  </p:sldMasterIdLst>
  <p:notesMasterIdLst>
    <p:notesMasterId r:id="rId7"/>
  </p:notesMasterIdLst>
  <p:sldIdLst>
    <p:sldId id="256" r:id="rId2"/>
    <p:sldId id="323" r:id="rId3"/>
    <p:sldId id="324" r:id="rId4"/>
    <p:sldId id="325" r:id="rId5"/>
    <p:sldId id="278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udhir" initials="S" lastIdx="1" clrIdx="0">
    <p:extLst>
      <p:ext uri="{19B8F6BF-5375-455C-9EA6-DF929625EA0E}">
        <p15:presenceInfo xmlns:p15="http://schemas.microsoft.com/office/powerpoint/2012/main" userId="Sudhi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912" y="78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2CF04BF-00EE-47F4-9FAA-A4D6B83BD046}" type="datetimeFigureOut">
              <a:rPr lang="en-US" smtClean="0"/>
              <a:t>1/2/2022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0708405-9F2B-493F-893B-B2321E652D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74859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1E365-5BBD-4D79-8224-46E9EAEF9383}" type="datetimeFigureOut">
              <a:rPr lang="en-US" smtClean="0"/>
              <a:t>1/2/2022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41F28-32E4-470A-80F9-C293EA20F2C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1884716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1E365-5BBD-4D79-8224-46E9EAEF9383}" type="datetimeFigureOut">
              <a:rPr lang="en-US" smtClean="0"/>
              <a:t>1/2/2022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41F28-32E4-470A-80F9-C293EA20F2C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0532063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1E365-5BBD-4D79-8224-46E9EAEF9383}" type="datetimeFigureOut">
              <a:rPr lang="en-US" smtClean="0"/>
              <a:t>1/2/2022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41F28-32E4-470A-80F9-C293EA20F2C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669582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1E365-5BBD-4D79-8224-46E9EAEF9383}" type="datetimeFigureOut">
              <a:rPr lang="en-US" smtClean="0"/>
              <a:t>1/2/2022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41F28-32E4-470A-80F9-C293EA20F2C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2747921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1E365-5BBD-4D79-8224-46E9EAEF9383}" type="datetimeFigureOut">
              <a:rPr lang="en-US" smtClean="0"/>
              <a:t>1/2/2022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41F28-32E4-470A-80F9-C293EA20F2C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2058813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1E365-5BBD-4D79-8224-46E9EAEF9383}" type="datetimeFigureOut">
              <a:rPr lang="en-US" smtClean="0"/>
              <a:t>1/2/2022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41F28-32E4-470A-80F9-C293EA20F2C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6494601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1E365-5BBD-4D79-8224-46E9EAEF9383}" type="datetimeFigureOut">
              <a:rPr lang="en-US" smtClean="0"/>
              <a:t>1/2/2022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41F28-32E4-470A-80F9-C293EA20F2C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4219673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1E365-5BBD-4D79-8224-46E9EAEF9383}" type="datetimeFigureOut">
              <a:rPr lang="en-US" smtClean="0"/>
              <a:t>1/2/2022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41F28-32E4-470A-80F9-C293EA20F2C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4213100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1E365-5BBD-4D79-8224-46E9EAEF9383}" type="datetimeFigureOut">
              <a:rPr lang="en-US" smtClean="0"/>
              <a:t>1/2/2022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41F28-32E4-470A-80F9-C293EA20F2C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1949670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1E365-5BBD-4D79-8224-46E9EAEF9383}" type="datetimeFigureOut">
              <a:rPr lang="en-US" smtClean="0"/>
              <a:t>1/2/2022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41F28-32E4-470A-80F9-C293EA20F2C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0236671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1E365-5BBD-4D79-8224-46E9EAEF9383}" type="datetimeFigureOut">
              <a:rPr lang="en-US" smtClean="0"/>
              <a:t>1/2/2022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41F28-32E4-470A-80F9-C293EA20F2C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1324670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61E365-5BBD-4D79-8224-46E9EAEF9383}" type="datetimeFigureOut">
              <a:rPr lang="en-US" smtClean="0"/>
              <a:t>1/2/2022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241F28-32E4-470A-80F9-C293EA20F2C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4782676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jpeg"/><Relationship Id="rId7" Type="http://schemas.openxmlformats.org/officeDocument/2006/relationships/image" Target="../media/image7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jpg"/><Relationship Id="rId5" Type="http://schemas.openxmlformats.org/officeDocument/2006/relationships/image" Target="../media/image5.jpg"/><Relationship Id="rId4" Type="http://schemas.openxmlformats.org/officeDocument/2006/relationships/image" Target="../media/image4.jp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7" Type="http://schemas.openxmlformats.org/officeDocument/2006/relationships/image" Target="../media/image14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jpg"/><Relationship Id="rId5" Type="http://schemas.openxmlformats.org/officeDocument/2006/relationships/image" Target="../media/image12.jpg"/><Relationship Id="rId4" Type="http://schemas.openxmlformats.org/officeDocument/2006/relationships/image" Target="../media/image11.jp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682441" y="780685"/>
            <a:ext cx="7486665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b="1" dirty="0">
                <a:solidFill>
                  <a:srgbClr val="FF0000"/>
                </a:solidFill>
              </a:rPr>
              <a:t>WELCOME TO ONLINE CLASS</a:t>
            </a:r>
            <a:endParaRPr lang="en-IN" sz="4800" b="1" dirty="0">
              <a:solidFill>
                <a:srgbClr val="FF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257600" y="1611682"/>
            <a:ext cx="8568952" cy="29706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3200" b="1" dirty="0"/>
              <a:t>CLASS 	 	:  	UKG</a:t>
            </a:r>
          </a:p>
          <a:p>
            <a:pPr>
              <a:lnSpc>
                <a:spcPct val="150000"/>
              </a:lnSpc>
            </a:pPr>
            <a:r>
              <a:rPr lang="en-US" sz="3200" b="1" dirty="0"/>
              <a:t>SUBJECT	:   	ENGLISH    </a:t>
            </a:r>
          </a:p>
          <a:p>
            <a:pPr>
              <a:lnSpc>
                <a:spcPct val="150000"/>
              </a:lnSpc>
            </a:pPr>
            <a:r>
              <a:rPr lang="en-US" sz="3200" b="1" dirty="0"/>
              <a:t>CHAPTER 	: 	9</a:t>
            </a:r>
          </a:p>
          <a:p>
            <a:pPr>
              <a:lnSpc>
                <a:spcPct val="150000"/>
              </a:lnSpc>
            </a:pPr>
            <a:r>
              <a:rPr lang="en-US" sz="3200" b="1" dirty="0"/>
              <a:t>TOPIC 		: 	Use of ‘a’ and ‘an’</a:t>
            </a:r>
            <a:endParaRPr lang="en-IN" sz="3200" b="1" dirty="0"/>
          </a:p>
        </p:txBody>
      </p:sp>
      <p:pic>
        <p:nvPicPr>
          <p:cNvPr id="7" name="Google Shape;55;p13">
            <a:extLst>
              <a:ext uri="{FF2B5EF4-FFF2-40B4-BE49-F238E27FC236}">
                <a16:creationId xmlns:a16="http://schemas.microsoft.com/office/drawing/2014/main" id="{999107BB-7550-4BF9-9B36-63413BC9F4F7}"/>
              </a:ext>
            </a:extLst>
          </p:cNvPr>
          <p:cNvPicPr preferRelativeResize="0"/>
          <p:nvPr/>
        </p:nvPicPr>
        <p:blipFill rotWithShape="1">
          <a:blip r:embed="rId2"/>
          <a:srcRect/>
          <a:stretch>
            <a:fillRect/>
          </a:stretch>
        </p:blipFill>
        <p:spPr>
          <a:xfrm>
            <a:off x="9696400" y="127000"/>
            <a:ext cx="2455602" cy="1307371"/>
          </a:xfrm>
          <a:prstGeom prst="rect">
            <a:avLst/>
          </a:prstGeom>
          <a:noFill/>
          <a:ln>
            <a:noFill/>
          </a:ln>
        </p:spPr>
      </p:pic>
      <p:pic>
        <p:nvPicPr>
          <p:cNvPr id="2" name="Google Shape;54;p13">
            <a:extLst>
              <a:ext uri="{FF2B5EF4-FFF2-40B4-BE49-F238E27FC236}">
                <a16:creationId xmlns:a16="http://schemas.microsoft.com/office/drawing/2014/main" id="{54E459D2-6F3F-7D47-8B83-D7B6552E4977}"/>
              </a:ext>
            </a:extLst>
          </p:cNvPr>
          <p:cNvPicPr preferRelativeResize="0"/>
          <p:nvPr/>
        </p:nvPicPr>
        <p:blipFill rotWithShape="1">
          <a:blip r:embed="rId3"/>
          <a:srcRect/>
          <a:stretch>
            <a:fillRect/>
          </a:stretch>
        </p:blipFill>
        <p:spPr>
          <a:xfrm>
            <a:off x="0" y="4763770"/>
            <a:ext cx="12192000" cy="209423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Google Shape;55;p13">
            <a:extLst>
              <a:ext uri="{FF2B5EF4-FFF2-40B4-BE49-F238E27FC236}">
                <a16:creationId xmlns:a16="http://schemas.microsoft.com/office/drawing/2014/main" id="{552F9636-1242-406A-A693-DAF6407562B2}"/>
              </a:ext>
            </a:extLst>
          </p:cNvPr>
          <p:cNvPicPr preferRelativeResize="0"/>
          <p:nvPr/>
        </p:nvPicPr>
        <p:blipFill rotWithShape="1">
          <a:blip r:embed="rId2"/>
          <a:srcRect/>
          <a:stretch>
            <a:fillRect/>
          </a:stretch>
        </p:blipFill>
        <p:spPr>
          <a:xfrm>
            <a:off x="10128448" y="186610"/>
            <a:ext cx="1820808" cy="1020882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187047B7-7701-4F69-95FE-8F5ADD03F34D}"/>
              </a:ext>
            </a:extLst>
          </p:cNvPr>
          <p:cNvSpPr txBox="1"/>
          <p:nvPr/>
        </p:nvSpPr>
        <p:spPr>
          <a:xfrm>
            <a:off x="479376" y="330922"/>
            <a:ext cx="1944216" cy="52322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IN" sz="2800" b="1" dirty="0">
                <a:solidFill>
                  <a:srgbClr val="FF0000"/>
                </a:solidFill>
              </a:rPr>
              <a:t>Dt. 4.1.22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01DEE5E-C4EB-44C1-BFD9-E619D0CED3E2}"/>
              </a:ext>
            </a:extLst>
          </p:cNvPr>
          <p:cNvSpPr txBox="1"/>
          <p:nvPr/>
        </p:nvSpPr>
        <p:spPr>
          <a:xfrm>
            <a:off x="2559647" y="186610"/>
            <a:ext cx="6912768" cy="107721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IN" sz="3200" b="1" dirty="0">
                <a:solidFill>
                  <a:srgbClr val="FF0000"/>
                </a:solidFill>
              </a:rPr>
              <a:t>Class Assignment: Worksheet- 1 . Write in your copy</a:t>
            </a:r>
          </a:p>
        </p:txBody>
      </p:sp>
      <p:pic>
        <p:nvPicPr>
          <p:cNvPr id="3" name="Picture 2" descr="Text&#10;&#10;Description automatically generated with medium confidence">
            <a:extLst>
              <a:ext uri="{FF2B5EF4-FFF2-40B4-BE49-F238E27FC236}">
                <a16:creationId xmlns:a16="http://schemas.microsoft.com/office/drawing/2014/main" id="{5ED1422E-D582-4ABB-932E-AF320202C60B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737" t="24800" r="5637" b="29000"/>
          <a:stretch/>
        </p:blipFill>
        <p:spPr>
          <a:xfrm>
            <a:off x="1199456" y="2015943"/>
            <a:ext cx="1696253" cy="811252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B7B1118B-5D20-4309-9E33-FB9204178CA1}"/>
              </a:ext>
            </a:extLst>
          </p:cNvPr>
          <p:cNvSpPr txBox="1"/>
          <p:nvPr/>
        </p:nvSpPr>
        <p:spPr>
          <a:xfrm>
            <a:off x="911424" y="1371559"/>
            <a:ext cx="547260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800" b="1" dirty="0"/>
              <a:t>Name the picture using a or an.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6DB4634-87D6-473F-9D73-D3F3027413A8}"/>
              </a:ext>
            </a:extLst>
          </p:cNvPr>
          <p:cNvSpPr txBox="1"/>
          <p:nvPr/>
        </p:nvSpPr>
        <p:spPr>
          <a:xfrm>
            <a:off x="3019690" y="2320971"/>
            <a:ext cx="1256075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endParaRPr lang="en-IN" dirty="0"/>
          </a:p>
        </p:txBody>
      </p:sp>
      <p:pic>
        <p:nvPicPr>
          <p:cNvPr id="14" name="Picture 13" descr="A picture containing diagram&#10;&#10;Description automatically generated">
            <a:extLst>
              <a:ext uri="{FF2B5EF4-FFF2-40B4-BE49-F238E27FC236}">
                <a16:creationId xmlns:a16="http://schemas.microsoft.com/office/drawing/2014/main" id="{5468116F-DBDE-438C-BE69-75B078B6E887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293" t="5302" r="12201" b="17601"/>
          <a:stretch/>
        </p:blipFill>
        <p:spPr>
          <a:xfrm>
            <a:off x="1271326" y="2989598"/>
            <a:ext cx="1149310" cy="1215504"/>
          </a:xfrm>
          <a:prstGeom prst="rect">
            <a:avLst/>
          </a:prstGeom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7D4DB827-7D77-4155-92BB-A0D79BF70AA1}"/>
              </a:ext>
            </a:extLst>
          </p:cNvPr>
          <p:cNvSpPr txBox="1"/>
          <p:nvPr/>
        </p:nvSpPr>
        <p:spPr>
          <a:xfrm>
            <a:off x="3046378" y="3515356"/>
            <a:ext cx="1256075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endParaRPr lang="en-IN" dirty="0"/>
          </a:p>
        </p:txBody>
      </p:sp>
      <p:pic>
        <p:nvPicPr>
          <p:cNvPr id="16" name="Picture 15" descr="A cat wearing a garment&#10;&#10;Description automatically generated with low confidence">
            <a:extLst>
              <a:ext uri="{FF2B5EF4-FFF2-40B4-BE49-F238E27FC236}">
                <a16:creationId xmlns:a16="http://schemas.microsoft.com/office/drawing/2014/main" id="{521E7B0A-268C-4A97-941B-996BD79C55B3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11" b="6800"/>
          <a:stretch/>
        </p:blipFill>
        <p:spPr>
          <a:xfrm>
            <a:off x="6585825" y="1740395"/>
            <a:ext cx="852487" cy="1249203"/>
          </a:xfrm>
          <a:prstGeom prst="rect">
            <a:avLst/>
          </a:prstGeom>
        </p:spPr>
      </p:pic>
      <p:pic>
        <p:nvPicPr>
          <p:cNvPr id="20" name="Picture 19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15858FBF-F6F0-41A0-9941-C99A09E9CAC7}"/>
              </a:ext>
            </a:extLst>
          </p:cNvPr>
          <p:cNvPicPr>
            <a:picLocks noChangeAspect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183" b="9501"/>
          <a:stretch/>
        </p:blipFill>
        <p:spPr>
          <a:xfrm>
            <a:off x="6453808" y="3039924"/>
            <a:ext cx="1163154" cy="1165178"/>
          </a:xfrm>
          <a:prstGeom prst="rect">
            <a:avLst/>
          </a:prstGeom>
        </p:spPr>
      </p:pic>
      <p:pic>
        <p:nvPicPr>
          <p:cNvPr id="24" name="Picture 23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FCD832F4-FAF6-4391-B64C-D821E9C4BED8}"/>
              </a:ext>
            </a:extLst>
          </p:cNvPr>
          <p:cNvPicPr>
            <a:picLocks noChangeAspect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290" b="6800"/>
          <a:stretch/>
        </p:blipFill>
        <p:spPr>
          <a:xfrm>
            <a:off x="1354518" y="4581127"/>
            <a:ext cx="781041" cy="1229065"/>
          </a:xfrm>
          <a:prstGeom prst="rect">
            <a:avLst/>
          </a:prstGeom>
        </p:spPr>
      </p:pic>
      <p:pic>
        <p:nvPicPr>
          <p:cNvPr id="26" name="Picture 25" descr="A blue coffee mug&#10;&#10;Description automatically generated with low confidence">
            <a:extLst>
              <a:ext uri="{FF2B5EF4-FFF2-40B4-BE49-F238E27FC236}">
                <a16:creationId xmlns:a16="http://schemas.microsoft.com/office/drawing/2014/main" id="{72549104-036F-4313-B493-4C2EF46FA551}"/>
              </a:ext>
            </a:extLst>
          </p:cNvPr>
          <p:cNvPicPr>
            <a:picLocks noChangeAspect="1"/>
          </p:cNvPicPr>
          <p:nvPr/>
        </p:nvPicPr>
        <p:blipFill rotWithShape="1"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799" r="11779" b="10689"/>
          <a:stretch/>
        </p:blipFill>
        <p:spPr>
          <a:xfrm>
            <a:off x="6449192" y="4581127"/>
            <a:ext cx="1172386" cy="1096532"/>
          </a:xfrm>
          <a:prstGeom prst="rect">
            <a:avLst/>
          </a:prstGeom>
        </p:spPr>
      </p:pic>
      <p:sp>
        <p:nvSpPr>
          <p:cNvPr id="27" name="TextBox 26">
            <a:extLst>
              <a:ext uri="{FF2B5EF4-FFF2-40B4-BE49-F238E27FC236}">
                <a16:creationId xmlns:a16="http://schemas.microsoft.com/office/drawing/2014/main" id="{7847E7A2-02BC-46D4-ABFA-265F06908C1B}"/>
              </a:ext>
            </a:extLst>
          </p:cNvPr>
          <p:cNvSpPr txBox="1"/>
          <p:nvPr/>
        </p:nvSpPr>
        <p:spPr>
          <a:xfrm>
            <a:off x="3036300" y="5140892"/>
            <a:ext cx="1256075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endParaRPr lang="en-IN" dirty="0"/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37E36D72-4641-4E4F-9387-41C817BAFD39}"/>
              </a:ext>
            </a:extLst>
          </p:cNvPr>
          <p:cNvSpPr txBox="1"/>
          <p:nvPr/>
        </p:nvSpPr>
        <p:spPr>
          <a:xfrm>
            <a:off x="8102547" y="2364996"/>
            <a:ext cx="1256075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endParaRPr lang="en-IN" dirty="0"/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9CA0678F-BA6E-4DDD-BB6C-B8DE0F9EBD92}"/>
              </a:ext>
            </a:extLst>
          </p:cNvPr>
          <p:cNvSpPr txBox="1"/>
          <p:nvPr/>
        </p:nvSpPr>
        <p:spPr>
          <a:xfrm>
            <a:off x="8139293" y="3330690"/>
            <a:ext cx="1256075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endParaRPr lang="en-IN" dirty="0"/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0683F2DB-5C6F-461D-B03B-1796D7A6BFE7}"/>
              </a:ext>
            </a:extLst>
          </p:cNvPr>
          <p:cNvSpPr txBox="1"/>
          <p:nvPr/>
        </p:nvSpPr>
        <p:spPr>
          <a:xfrm>
            <a:off x="8216340" y="4826327"/>
            <a:ext cx="1256075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9451857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Google Shape;55;p13">
            <a:extLst>
              <a:ext uri="{FF2B5EF4-FFF2-40B4-BE49-F238E27FC236}">
                <a16:creationId xmlns:a16="http://schemas.microsoft.com/office/drawing/2014/main" id="{552F9636-1242-406A-A693-DAF6407562B2}"/>
              </a:ext>
            </a:extLst>
          </p:cNvPr>
          <p:cNvPicPr preferRelativeResize="0"/>
          <p:nvPr/>
        </p:nvPicPr>
        <p:blipFill rotWithShape="1">
          <a:blip r:embed="rId2"/>
          <a:srcRect/>
          <a:stretch>
            <a:fillRect/>
          </a:stretch>
        </p:blipFill>
        <p:spPr>
          <a:xfrm>
            <a:off x="9984433" y="171986"/>
            <a:ext cx="2040624" cy="1168782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32" name="Straight Arrow Connector 31">
            <a:extLst>
              <a:ext uri="{FF2B5EF4-FFF2-40B4-BE49-F238E27FC236}">
                <a16:creationId xmlns:a16="http://schemas.microsoft.com/office/drawing/2014/main" id="{CAAE436D-C4D0-432E-ADEF-62B409CD913C}"/>
              </a:ext>
            </a:extLst>
          </p:cNvPr>
          <p:cNvCxnSpPr>
            <a:cxnSpLocks/>
          </p:cNvCxnSpPr>
          <p:nvPr/>
        </p:nvCxnSpPr>
        <p:spPr>
          <a:xfrm flipH="1" flipV="1">
            <a:off x="1482436" y="3740727"/>
            <a:ext cx="151108" cy="4831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>
            <a:extLst>
              <a:ext uri="{FF2B5EF4-FFF2-40B4-BE49-F238E27FC236}">
                <a16:creationId xmlns:a16="http://schemas.microsoft.com/office/drawing/2014/main" id="{9BFD0DE0-8A06-4717-8FFF-84B65322635C}"/>
              </a:ext>
            </a:extLst>
          </p:cNvPr>
          <p:cNvSpPr txBox="1"/>
          <p:nvPr/>
        </p:nvSpPr>
        <p:spPr>
          <a:xfrm>
            <a:off x="345438" y="236590"/>
            <a:ext cx="7838794" cy="58477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IN" sz="3200" b="1" dirty="0">
                <a:solidFill>
                  <a:srgbClr val="FF0000"/>
                </a:solidFill>
              </a:rPr>
              <a:t>Worksheet – 2 write in your copy</a:t>
            </a:r>
          </a:p>
        </p:txBody>
      </p:sp>
      <p:pic>
        <p:nvPicPr>
          <p:cNvPr id="5" name="Picture 4" descr="A picture containing text, grass, dog&#10;&#10;Description automatically generated">
            <a:extLst>
              <a:ext uri="{FF2B5EF4-FFF2-40B4-BE49-F238E27FC236}">
                <a16:creationId xmlns:a16="http://schemas.microsoft.com/office/drawing/2014/main" id="{FD0DCF67-0C02-4C07-B739-55384DB75C5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1344" y="1664804"/>
            <a:ext cx="6696744" cy="457250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CF713E09-8C8C-4C69-8C0C-001BC3BA5088}"/>
              </a:ext>
            </a:extLst>
          </p:cNvPr>
          <p:cNvSpPr txBox="1"/>
          <p:nvPr/>
        </p:nvSpPr>
        <p:spPr>
          <a:xfrm>
            <a:off x="441866" y="1004412"/>
            <a:ext cx="918252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800" b="1" dirty="0"/>
              <a:t>Picture composition using a/an. One has been done for you.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806437A-11A3-4CF0-B41E-1EBA93B9A373}"/>
              </a:ext>
            </a:extLst>
          </p:cNvPr>
          <p:cNvSpPr txBox="1"/>
          <p:nvPr/>
        </p:nvSpPr>
        <p:spPr>
          <a:xfrm>
            <a:off x="6888088" y="1664804"/>
            <a:ext cx="3600400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AutoNum type="arabicPeriod"/>
            </a:pPr>
            <a:r>
              <a:rPr lang="en-IN" sz="2800" b="1" dirty="0"/>
              <a:t>I see  </a:t>
            </a:r>
            <a:r>
              <a:rPr lang="en-IN" sz="2800" b="1" dirty="0">
                <a:solidFill>
                  <a:srgbClr val="FF0000"/>
                </a:solidFill>
              </a:rPr>
              <a:t>a girl.</a:t>
            </a:r>
          </a:p>
          <a:p>
            <a:pPr marL="514350" indent="-514350">
              <a:buAutoNum type="arabicPeriod"/>
            </a:pPr>
            <a:endParaRPr lang="en-IN" sz="2800" b="1" dirty="0"/>
          </a:p>
          <a:p>
            <a:pPr marL="514350" indent="-514350">
              <a:buAutoNum type="arabicPeriod" startAt="2"/>
            </a:pPr>
            <a:r>
              <a:rPr lang="en-IN" sz="2800" b="1" dirty="0"/>
              <a:t>I see ………………….</a:t>
            </a:r>
          </a:p>
          <a:p>
            <a:pPr marL="514350" indent="-514350">
              <a:buAutoNum type="arabicPeriod" startAt="2"/>
            </a:pPr>
            <a:endParaRPr lang="en-IN" sz="2800" b="1" dirty="0"/>
          </a:p>
          <a:p>
            <a:pPr marL="514350" indent="-514350">
              <a:buAutoNum type="arabicPeriod" startAt="3"/>
            </a:pPr>
            <a:r>
              <a:rPr lang="en-IN" sz="2800" b="1" dirty="0"/>
              <a:t>I see ………………….</a:t>
            </a:r>
          </a:p>
          <a:p>
            <a:pPr marL="514350" indent="-514350">
              <a:buAutoNum type="arabicPeriod" startAt="3"/>
            </a:pPr>
            <a:endParaRPr lang="en-IN" sz="2800" b="1" dirty="0"/>
          </a:p>
          <a:p>
            <a:pPr marL="514350" indent="-514350">
              <a:buAutoNum type="arabicPeriod" startAt="4"/>
            </a:pPr>
            <a:r>
              <a:rPr lang="en-IN" sz="2800" b="1" dirty="0"/>
              <a:t>I see ………………….</a:t>
            </a:r>
          </a:p>
          <a:p>
            <a:pPr marL="514350" indent="-514350">
              <a:buAutoNum type="arabicPeriod" startAt="4"/>
            </a:pPr>
            <a:endParaRPr lang="en-IN" sz="2800" b="1" dirty="0"/>
          </a:p>
          <a:p>
            <a:pPr marL="514350" indent="-514350">
              <a:buAutoNum type="arabicPeriod" startAt="5"/>
            </a:pPr>
            <a:r>
              <a:rPr lang="en-IN" sz="2800" b="1" dirty="0"/>
              <a:t>I see ………………….</a:t>
            </a:r>
          </a:p>
          <a:p>
            <a:pPr marL="514350" indent="-514350">
              <a:buAutoNum type="arabicPeriod" startAt="5"/>
            </a:pPr>
            <a:endParaRPr lang="en-IN" sz="2800" b="1" dirty="0"/>
          </a:p>
          <a:p>
            <a:r>
              <a:rPr lang="en-IN" sz="2800" b="1" dirty="0"/>
              <a:t>6.   I  see ………………….</a:t>
            </a:r>
          </a:p>
        </p:txBody>
      </p:sp>
    </p:spTree>
    <p:extLst>
      <p:ext uri="{BB962C8B-B14F-4D97-AF65-F5344CB8AC3E}">
        <p14:creationId xmlns:p14="http://schemas.microsoft.com/office/powerpoint/2010/main" val="31629501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Google Shape;55;p13">
            <a:extLst>
              <a:ext uri="{FF2B5EF4-FFF2-40B4-BE49-F238E27FC236}">
                <a16:creationId xmlns:a16="http://schemas.microsoft.com/office/drawing/2014/main" id="{552F9636-1242-406A-A693-DAF6407562B2}"/>
              </a:ext>
            </a:extLst>
          </p:cNvPr>
          <p:cNvPicPr preferRelativeResize="0"/>
          <p:nvPr/>
        </p:nvPicPr>
        <p:blipFill rotWithShape="1">
          <a:blip r:embed="rId2"/>
          <a:srcRect/>
          <a:stretch>
            <a:fillRect/>
          </a:stretch>
        </p:blipFill>
        <p:spPr>
          <a:xfrm>
            <a:off x="10344472" y="116632"/>
            <a:ext cx="1793100" cy="108012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C5A33AC2-4A82-4E2F-BC6E-1F842AA57733}"/>
              </a:ext>
            </a:extLst>
          </p:cNvPr>
          <p:cNvSpPr txBox="1"/>
          <p:nvPr/>
        </p:nvSpPr>
        <p:spPr>
          <a:xfrm>
            <a:off x="551384" y="260648"/>
            <a:ext cx="3168352" cy="52322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IN" sz="2800" b="1" dirty="0">
                <a:solidFill>
                  <a:srgbClr val="FF0000"/>
                </a:solidFill>
              </a:rPr>
              <a:t>Home Assignment :  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DE23598-0B99-4635-A5E9-1AE93190F893}"/>
              </a:ext>
            </a:extLst>
          </p:cNvPr>
          <p:cNvSpPr txBox="1"/>
          <p:nvPr/>
        </p:nvSpPr>
        <p:spPr>
          <a:xfrm>
            <a:off x="551384" y="1012086"/>
            <a:ext cx="96490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800" b="1" dirty="0"/>
              <a:t>Write in full sentence what is it ? One has been done for you.</a:t>
            </a:r>
          </a:p>
        </p:txBody>
      </p:sp>
      <p:pic>
        <p:nvPicPr>
          <p:cNvPr id="5" name="Picture 4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744C807B-78C5-4D2D-A0E5-6A04454BF60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4992" y="1763524"/>
            <a:ext cx="1245794" cy="1245794"/>
          </a:xfrm>
          <a:prstGeom prst="rect">
            <a:avLst/>
          </a:prstGeom>
        </p:spPr>
      </p:pic>
      <p:pic>
        <p:nvPicPr>
          <p:cNvPr id="8" name="Picture 7" descr="A picture containing shape&#10;&#10;Description automatically generated">
            <a:extLst>
              <a:ext uri="{FF2B5EF4-FFF2-40B4-BE49-F238E27FC236}">
                <a16:creationId xmlns:a16="http://schemas.microsoft.com/office/drawing/2014/main" id="{B4AAAF1A-2BD0-4E3E-B71F-B0DD9C5580EE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477" b="6800"/>
          <a:stretch/>
        </p:blipFill>
        <p:spPr>
          <a:xfrm>
            <a:off x="839416" y="3335163"/>
            <a:ext cx="1245794" cy="1295436"/>
          </a:xfrm>
          <a:prstGeom prst="rect">
            <a:avLst/>
          </a:prstGeom>
        </p:spPr>
      </p:pic>
      <p:pic>
        <p:nvPicPr>
          <p:cNvPr id="11" name="Picture 10" descr="A picture containing text, plant, clipart&#10;&#10;Description automatically generated">
            <a:extLst>
              <a:ext uri="{FF2B5EF4-FFF2-40B4-BE49-F238E27FC236}">
                <a16:creationId xmlns:a16="http://schemas.microsoft.com/office/drawing/2014/main" id="{6B7E4996-1B27-4269-82AB-AAE40ADEFD2A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73" b="4945"/>
          <a:stretch/>
        </p:blipFill>
        <p:spPr>
          <a:xfrm>
            <a:off x="839416" y="4953415"/>
            <a:ext cx="1245794" cy="1554200"/>
          </a:xfrm>
          <a:prstGeom prst="rect">
            <a:avLst/>
          </a:prstGeom>
        </p:spPr>
      </p:pic>
      <p:pic>
        <p:nvPicPr>
          <p:cNvPr id="16" name="Picture 15" descr="A picture containing text, writing implement, stationary, pen&#10;&#10;Description automatically generated">
            <a:extLst>
              <a:ext uri="{FF2B5EF4-FFF2-40B4-BE49-F238E27FC236}">
                <a16:creationId xmlns:a16="http://schemas.microsoft.com/office/drawing/2014/main" id="{59D4C8F2-6BFB-4FEA-8486-4B3C06F06401}"/>
              </a:ext>
            </a:extLst>
          </p:cNvPr>
          <p:cNvPicPr>
            <a:picLocks noChangeAspect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900" b="4945"/>
          <a:stretch/>
        </p:blipFill>
        <p:spPr>
          <a:xfrm>
            <a:off x="5829626" y="1609615"/>
            <a:ext cx="1152128" cy="1843708"/>
          </a:xfrm>
          <a:prstGeom prst="rect">
            <a:avLst/>
          </a:prstGeom>
        </p:spPr>
      </p:pic>
      <p:pic>
        <p:nvPicPr>
          <p:cNvPr id="18" name="Picture 17" descr="Diagram&#10;&#10;Description automatically generated with low confidence">
            <a:extLst>
              <a:ext uri="{FF2B5EF4-FFF2-40B4-BE49-F238E27FC236}">
                <a16:creationId xmlns:a16="http://schemas.microsoft.com/office/drawing/2014/main" id="{F7258730-F737-4044-B71C-BAD0788C2E8E}"/>
              </a:ext>
            </a:extLst>
          </p:cNvPr>
          <p:cNvPicPr>
            <a:picLocks noChangeAspect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2774" r="10250" b="11151"/>
          <a:stretch/>
        </p:blipFill>
        <p:spPr>
          <a:xfrm>
            <a:off x="5951984" y="3790177"/>
            <a:ext cx="1584176" cy="2053694"/>
          </a:xfrm>
          <a:prstGeom prst="rect">
            <a:avLst/>
          </a:prstGeom>
        </p:spPr>
      </p:pic>
      <p:sp>
        <p:nvSpPr>
          <p:cNvPr id="20" name="TextBox 19">
            <a:extLst>
              <a:ext uri="{FF2B5EF4-FFF2-40B4-BE49-F238E27FC236}">
                <a16:creationId xmlns:a16="http://schemas.microsoft.com/office/drawing/2014/main" id="{A48AA73C-DA08-414E-B1E3-72DE9EAD86B6}"/>
              </a:ext>
            </a:extLst>
          </p:cNvPr>
          <p:cNvSpPr txBox="1"/>
          <p:nvPr/>
        </p:nvSpPr>
        <p:spPr>
          <a:xfrm>
            <a:off x="2601854" y="2140871"/>
            <a:ext cx="3011800" cy="58477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IN" sz="3200" b="1" dirty="0"/>
              <a:t>It is a fox.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D5E8E4A3-1E8D-4C05-878B-EEE0FCA4E5E5}"/>
              </a:ext>
            </a:extLst>
          </p:cNvPr>
          <p:cNvSpPr txBox="1"/>
          <p:nvPr/>
        </p:nvSpPr>
        <p:spPr>
          <a:xfrm>
            <a:off x="2567660" y="3752048"/>
            <a:ext cx="3045994" cy="46166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endParaRPr lang="en-IN" sz="2400" b="1" dirty="0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DC315140-840F-48EE-A0F9-AAAE4A84ACB9}"/>
              </a:ext>
            </a:extLst>
          </p:cNvPr>
          <p:cNvSpPr txBox="1"/>
          <p:nvPr/>
        </p:nvSpPr>
        <p:spPr>
          <a:xfrm>
            <a:off x="2487887" y="5499682"/>
            <a:ext cx="3045994" cy="46166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endParaRPr lang="en-IN" sz="2400" b="1" dirty="0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99B66145-F665-46CC-9AB7-7292D9AF8C32}"/>
              </a:ext>
            </a:extLst>
          </p:cNvPr>
          <p:cNvSpPr txBox="1"/>
          <p:nvPr/>
        </p:nvSpPr>
        <p:spPr>
          <a:xfrm>
            <a:off x="7307745" y="2140871"/>
            <a:ext cx="3045994" cy="46166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endParaRPr lang="en-IN" sz="2400" b="1" dirty="0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5F011911-79AB-47E5-A500-0852B17F37D6}"/>
              </a:ext>
            </a:extLst>
          </p:cNvPr>
          <p:cNvSpPr txBox="1"/>
          <p:nvPr/>
        </p:nvSpPr>
        <p:spPr>
          <a:xfrm>
            <a:off x="7536532" y="4857407"/>
            <a:ext cx="3045994" cy="46166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endParaRPr lang="en-IN" sz="2400" b="1" dirty="0"/>
          </a:p>
        </p:txBody>
      </p:sp>
    </p:spTree>
    <p:extLst>
      <p:ext uri="{BB962C8B-B14F-4D97-AF65-F5344CB8AC3E}">
        <p14:creationId xmlns:p14="http://schemas.microsoft.com/office/powerpoint/2010/main" val="29433681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1"/>
          <p:cNvSpPr txBox="1"/>
          <p:nvPr/>
        </p:nvSpPr>
        <p:spPr>
          <a:xfrm>
            <a:off x="1731222" y="2636912"/>
            <a:ext cx="8729980" cy="150685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marL="457200" algn="ctr">
              <a:lnSpc>
                <a:spcPct val="115000"/>
              </a:lnSpc>
              <a:buClr>
                <a:srgbClr val="000000"/>
              </a:buClr>
              <a:buSzPts val="4000"/>
            </a:pPr>
            <a:r>
              <a:rPr lang="en-GB" sz="4000" b="1" dirty="0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THANKING YOU</a:t>
            </a:r>
            <a:endParaRPr sz="4000" b="1" dirty="0">
              <a:solidFill>
                <a:srgbClr val="000000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457200" algn="ctr">
              <a:lnSpc>
                <a:spcPct val="115000"/>
              </a:lnSpc>
              <a:buClr>
                <a:srgbClr val="000000"/>
              </a:buClr>
              <a:buSzPts val="4000"/>
            </a:pPr>
            <a:r>
              <a:rPr lang="en-GB" sz="4000" b="1" dirty="0">
                <a:solidFill>
                  <a:srgbClr val="FF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ODM EDUCATIONAL GROUP</a:t>
            </a:r>
            <a:endParaRPr lang="en-US" sz="4000" b="1" dirty="0"/>
          </a:p>
        </p:txBody>
      </p:sp>
      <p:pic>
        <p:nvPicPr>
          <p:cNvPr id="3" name="Google Shape;55;p13">
            <a:extLst>
              <a:ext uri="{FF2B5EF4-FFF2-40B4-BE49-F238E27FC236}">
                <a16:creationId xmlns:a16="http://schemas.microsoft.com/office/drawing/2014/main" id="{A30C5BB4-06E9-9C4F-8A85-D3680C214C51}"/>
              </a:ext>
            </a:extLst>
          </p:cNvPr>
          <p:cNvPicPr preferRelativeResize="0"/>
          <p:nvPr/>
        </p:nvPicPr>
        <p:blipFill rotWithShape="1">
          <a:blip r:embed="rId2"/>
          <a:srcRect/>
          <a:stretch>
            <a:fillRect/>
          </a:stretch>
        </p:blipFill>
        <p:spPr>
          <a:xfrm>
            <a:off x="9984432" y="306852"/>
            <a:ext cx="1989854" cy="107200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2729</TotalTime>
  <Words>127</Words>
  <Application>Microsoft Office PowerPoint</Application>
  <PresentationFormat>Widescreen</PresentationFormat>
  <Paragraphs>26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SONY</dc:creator>
  <cp:lastModifiedBy>Vedanshi Panda</cp:lastModifiedBy>
  <cp:revision>268</cp:revision>
  <dcterms:created xsi:type="dcterms:W3CDTF">2020-07-01T07:27:00Z</dcterms:created>
  <dcterms:modified xsi:type="dcterms:W3CDTF">2022-01-02T14:39:53Z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1033-11.2.0.9453</vt:lpwstr>
  </property>
</Properties>
</file>