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8" r:id="rId3"/>
    <p:sldId id="260" r:id="rId4"/>
    <p:sldId id="261" r:id="rId5"/>
    <p:sldId id="284" r:id="rId6"/>
    <p:sldId id="283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0D75-7B84-4BC5-B503-A0062B27984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6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0D75-7B84-4BC5-B503-A0062B27984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1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0D75-7B84-4BC5-B503-A0062B27984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8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0D75-7B84-4BC5-B503-A0062B27984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1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0D75-7B84-4BC5-B503-A0062B27984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6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0D75-7B84-4BC5-B503-A0062B27984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8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0D75-7B84-4BC5-B503-A0062B27984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0D75-7B84-4BC5-B503-A0062B27984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5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0D75-7B84-4BC5-B503-A0062B27984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0D75-7B84-4BC5-B503-A0062B27984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0D75-7B84-4BC5-B503-A0062B27984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0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B0D75-7B84-4BC5-B503-A0062B27984C}" type="datetimeFigureOut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4462C-DBC4-4B36-BBE4-EF1C4F7D3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4.jpg"/><Relationship Id="rId7" Type="http://schemas.openxmlformats.org/officeDocument/2006/relationships/image" Target="../media/image2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7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Google Shape;54;p13"/>
          <p:cNvPicPr preferRelativeResize="0">
            <a:picLocks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" y="4904998"/>
            <a:ext cx="9906000" cy="145388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4" name="TextBox 4"/>
          <p:cNvSpPr txBox="1"/>
          <p:nvPr/>
        </p:nvSpPr>
        <p:spPr>
          <a:xfrm>
            <a:off x="1862226" y="1779219"/>
            <a:ext cx="58078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CLASS : UKG</a:t>
            </a:r>
          </a:p>
          <a:p>
            <a:r>
              <a:rPr lang="en-US" sz="3600" b="1" dirty="0"/>
              <a:t>SUBJECT : ENGLISH </a:t>
            </a:r>
          </a:p>
          <a:p>
            <a:r>
              <a:rPr lang="en-US" sz="3600" b="1" dirty="0"/>
              <a:t>CHAPTER : 9</a:t>
            </a:r>
          </a:p>
          <a:p>
            <a:r>
              <a:rPr lang="en-US" sz="3600" b="1" dirty="0"/>
              <a:t>TOPIC : Uses of “a” and “an”</a:t>
            </a:r>
            <a:endParaRPr lang="en-IN" sz="3600" b="1" dirty="0"/>
          </a:p>
        </p:txBody>
      </p:sp>
      <p:pic>
        <p:nvPicPr>
          <p:cNvPr id="2097153" name="Google Shape;55;p13"/>
          <p:cNvPicPr preferRelativeResize="0">
            <a:picLocks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106771" y="88308"/>
            <a:ext cx="1695468" cy="873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7;p16">
            <a:extLst>
              <a:ext uri="{FF2B5EF4-FFF2-40B4-BE49-F238E27FC236}">
                <a16:creationId xmlns:a16="http://schemas.microsoft.com/office/drawing/2014/main" id="{90A7B315-CC1E-4B76-88F5-AC7E99917C6B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970293" y="114993"/>
            <a:ext cx="1703793" cy="9347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591E47-33E2-48A9-8AE7-ED8A31AFDB2F}"/>
              </a:ext>
            </a:extLst>
          </p:cNvPr>
          <p:cNvSpPr txBox="1"/>
          <p:nvPr/>
        </p:nvSpPr>
        <p:spPr>
          <a:xfrm>
            <a:off x="313801" y="373011"/>
            <a:ext cx="208810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DT. 3/1/22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1F40B9-6EC6-4FE8-9FF9-5500094AC629}"/>
              </a:ext>
            </a:extLst>
          </p:cNvPr>
          <p:cNvSpPr txBox="1"/>
          <p:nvPr/>
        </p:nvSpPr>
        <p:spPr>
          <a:xfrm>
            <a:off x="2620274" y="373011"/>
            <a:ext cx="513165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800" b="1" dirty="0"/>
              <a:t>Introduction: Use of “a” and “an”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C0B4BE-08E2-435F-BBC0-8B13623064AC}"/>
              </a:ext>
            </a:extLst>
          </p:cNvPr>
          <p:cNvCxnSpPr>
            <a:cxnSpLocks/>
          </p:cNvCxnSpPr>
          <p:nvPr/>
        </p:nvCxnSpPr>
        <p:spPr>
          <a:xfrm>
            <a:off x="1201003" y="2292824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A4A2E45-1C8C-4E83-B382-88C00E3DD529}"/>
              </a:ext>
            </a:extLst>
          </p:cNvPr>
          <p:cNvSpPr txBox="1"/>
          <p:nvPr/>
        </p:nvSpPr>
        <p:spPr>
          <a:xfrm>
            <a:off x="1612710" y="1228759"/>
            <a:ext cx="591630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‘a’ or ‘an’ is used for one person, one animal, one object or one place etc. </a:t>
            </a:r>
            <a:endParaRPr lang="en-IN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3ED5F-75B8-41E7-8621-66B3F513C743}"/>
              </a:ext>
            </a:extLst>
          </p:cNvPr>
          <p:cNvSpPr txBox="1"/>
          <p:nvPr/>
        </p:nvSpPr>
        <p:spPr>
          <a:xfrm>
            <a:off x="333282" y="2269632"/>
            <a:ext cx="8488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‘An’ is used for words beginning with letter – A, E, I, O, U </a:t>
            </a:r>
            <a:endParaRPr lang="en-IN" sz="2800" b="1" dirty="0"/>
          </a:p>
        </p:txBody>
      </p:sp>
      <p:pic>
        <p:nvPicPr>
          <p:cNvPr id="11" name="Picture 10" descr="A colorful umbrella with a black handle&#10;&#10;Description automatically generated with low confidence">
            <a:extLst>
              <a:ext uri="{FF2B5EF4-FFF2-40B4-BE49-F238E27FC236}">
                <a16:creationId xmlns:a16="http://schemas.microsoft.com/office/drawing/2014/main" id="{1E03BEEA-FAF5-413C-97D4-E99DD17BC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0" r="10689" b="16204"/>
          <a:stretch/>
        </p:blipFill>
        <p:spPr>
          <a:xfrm>
            <a:off x="666713" y="3040686"/>
            <a:ext cx="2158049" cy="1775782"/>
          </a:xfrm>
          <a:prstGeom prst="rect">
            <a:avLst/>
          </a:prstGeom>
        </p:spPr>
      </p:pic>
      <p:pic>
        <p:nvPicPr>
          <p:cNvPr id="13" name="Picture 12" descr="A red apple with a green leaf&#10;&#10;Description automatically generated with low confidence">
            <a:extLst>
              <a:ext uri="{FF2B5EF4-FFF2-40B4-BE49-F238E27FC236}">
                <a16:creationId xmlns:a16="http://schemas.microsoft.com/office/drawing/2014/main" id="{20415690-34B5-4017-A16D-3747895D46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0" b="7655"/>
          <a:stretch/>
        </p:blipFill>
        <p:spPr>
          <a:xfrm>
            <a:off x="3848670" y="3040686"/>
            <a:ext cx="1688176" cy="1775782"/>
          </a:xfrm>
          <a:prstGeom prst="rect">
            <a:avLst/>
          </a:prstGeom>
        </p:spPr>
      </p:pic>
      <p:pic>
        <p:nvPicPr>
          <p:cNvPr id="15" name="Picture 14" descr="A close-up of a bird&#10;&#10;Description automatically generated with medium confidence">
            <a:extLst>
              <a:ext uri="{FF2B5EF4-FFF2-40B4-BE49-F238E27FC236}">
                <a16:creationId xmlns:a16="http://schemas.microsoft.com/office/drawing/2014/main" id="{025DF076-5873-4B37-A9B8-C9A0EDE4C1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97" b="7143"/>
          <a:stretch/>
        </p:blipFill>
        <p:spPr>
          <a:xfrm>
            <a:off x="6784904" y="2920829"/>
            <a:ext cx="1488224" cy="21339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0834D8-CAD7-4825-BCDD-959F0CCD9633}"/>
              </a:ext>
            </a:extLst>
          </p:cNvPr>
          <p:cNvSpPr txBox="1"/>
          <p:nvPr/>
        </p:nvSpPr>
        <p:spPr>
          <a:xfrm>
            <a:off x="718781" y="5064302"/>
            <a:ext cx="2158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 </a:t>
            </a:r>
            <a:r>
              <a:rPr lang="en-US" sz="2800" b="1" dirty="0">
                <a:solidFill>
                  <a:srgbClr val="FF0000"/>
                </a:solidFill>
              </a:rPr>
              <a:t>u</a:t>
            </a:r>
            <a:r>
              <a:rPr lang="en-US" sz="2800" b="1" dirty="0"/>
              <a:t>mbrella</a:t>
            </a:r>
            <a:endParaRPr lang="en-IN" sz="2800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9678D5-76F8-436F-A2A1-36A1D1F47DF0}"/>
              </a:ext>
            </a:extLst>
          </p:cNvPr>
          <p:cNvCxnSpPr>
            <a:cxnSpLocks/>
          </p:cNvCxnSpPr>
          <p:nvPr/>
        </p:nvCxnSpPr>
        <p:spPr>
          <a:xfrm>
            <a:off x="846161" y="5486400"/>
            <a:ext cx="35484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04EF038-9BC0-4268-8CB7-E5F8431C6DB8}"/>
              </a:ext>
            </a:extLst>
          </p:cNvPr>
          <p:cNvSpPr txBox="1"/>
          <p:nvPr/>
        </p:nvSpPr>
        <p:spPr>
          <a:xfrm>
            <a:off x="4012442" y="5224790"/>
            <a:ext cx="1688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 </a:t>
            </a:r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/>
              <a:t>pple</a:t>
            </a:r>
            <a:endParaRPr lang="en-IN" sz="2800" b="1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5B23E6-06C4-40FB-9ECB-72A2F2038FFD}"/>
              </a:ext>
            </a:extLst>
          </p:cNvPr>
          <p:cNvCxnSpPr>
            <a:cxnSpLocks/>
          </p:cNvCxnSpPr>
          <p:nvPr/>
        </p:nvCxnSpPr>
        <p:spPr>
          <a:xfrm>
            <a:off x="4012442" y="5593110"/>
            <a:ext cx="4776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BF2F5CB-FAE2-406D-B432-843B1D0BE89D}"/>
              </a:ext>
            </a:extLst>
          </p:cNvPr>
          <p:cNvSpPr txBox="1"/>
          <p:nvPr/>
        </p:nvSpPr>
        <p:spPr>
          <a:xfrm>
            <a:off x="6836230" y="5325912"/>
            <a:ext cx="1280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 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sz="2800" b="1" dirty="0"/>
              <a:t>wl</a:t>
            </a:r>
            <a:endParaRPr lang="en-IN" sz="28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02E7E4-6D31-49B8-A070-1D614E124D1A}"/>
              </a:ext>
            </a:extLst>
          </p:cNvPr>
          <p:cNvCxnSpPr>
            <a:cxnSpLocks/>
          </p:cNvCxnSpPr>
          <p:nvPr/>
        </p:nvCxnSpPr>
        <p:spPr>
          <a:xfrm>
            <a:off x="6959060" y="5849132"/>
            <a:ext cx="3697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71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7;p16">
            <a:extLst>
              <a:ext uri="{FF2B5EF4-FFF2-40B4-BE49-F238E27FC236}">
                <a16:creationId xmlns:a16="http://schemas.microsoft.com/office/drawing/2014/main" id="{90A7B315-CC1E-4B76-88F5-AC7E99917C6B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956645" y="140225"/>
            <a:ext cx="1735111" cy="9243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04E8E8-9F54-4E4F-B96B-B34939286535}"/>
              </a:ext>
            </a:extLst>
          </p:cNvPr>
          <p:cNvSpPr txBox="1"/>
          <p:nvPr/>
        </p:nvSpPr>
        <p:spPr>
          <a:xfrm>
            <a:off x="873457" y="488810"/>
            <a:ext cx="679658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‘A’ is used for words beginning with letters other than A,E,I,O,U</a:t>
            </a:r>
            <a:endParaRPr lang="en-IN" sz="2800" b="1" dirty="0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6190C507-00DC-4BA8-B51B-3E968AA698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0" r="17440" b="15842"/>
          <a:stretch/>
        </p:blipFill>
        <p:spPr>
          <a:xfrm>
            <a:off x="982638" y="1999965"/>
            <a:ext cx="1501254" cy="2244488"/>
          </a:xfrm>
          <a:prstGeom prst="rect">
            <a:avLst/>
          </a:prstGeom>
        </p:spPr>
      </p:pic>
      <p:pic>
        <p:nvPicPr>
          <p:cNvPr id="9" name="Picture 8" descr="A picture containing map&#10;&#10;Description automatically generated">
            <a:extLst>
              <a:ext uri="{FF2B5EF4-FFF2-40B4-BE49-F238E27FC236}">
                <a16:creationId xmlns:a16="http://schemas.microsoft.com/office/drawing/2014/main" id="{C5FBE342-E6C3-45C1-BDCA-8C5C23662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33" y="1805485"/>
            <a:ext cx="2076450" cy="2209800"/>
          </a:xfrm>
          <a:prstGeom prst="rect">
            <a:avLst/>
          </a:prstGeom>
        </p:spPr>
      </p:pic>
      <p:pic>
        <p:nvPicPr>
          <p:cNvPr id="11" name="Picture 10" descr="A spoon with a handle&#10;&#10;Description automatically generated with low confidence">
            <a:extLst>
              <a:ext uri="{FF2B5EF4-FFF2-40B4-BE49-F238E27FC236}">
                <a16:creationId xmlns:a16="http://schemas.microsoft.com/office/drawing/2014/main" id="{A46BD2AE-300A-4FF8-A953-06BCDC3188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4" t="6887" r="4742" b="24030"/>
          <a:stretch/>
        </p:blipFill>
        <p:spPr>
          <a:xfrm>
            <a:off x="6230422" y="1999966"/>
            <a:ext cx="2879239" cy="14290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8FC8C1-9CA4-4B7F-8F18-C97319701392}"/>
              </a:ext>
            </a:extLst>
          </p:cNvPr>
          <p:cNvSpPr txBox="1"/>
          <p:nvPr/>
        </p:nvSpPr>
        <p:spPr>
          <a:xfrm>
            <a:off x="641444" y="4446659"/>
            <a:ext cx="184244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A </a:t>
            </a:r>
            <a:r>
              <a:rPr lang="en-US" sz="2800" b="1" dirty="0">
                <a:solidFill>
                  <a:srgbClr val="FF0000"/>
                </a:solidFill>
              </a:rPr>
              <a:t>b</a:t>
            </a:r>
            <a:r>
              <a:rPr lang="en-US" sz="2800" b="1" dirty="0"/>
              <a:t>alloon</a:t>
            </a:r>
            <a:endParaRPr lang="en-IN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E16092-B665-4F98-8586-5E3C925D4EC6}"/>
              </a:ext>
            </a:extLst>
          </p:cNvPr>
          <p:cNvSpPr txBox="1"/>
          <p:nvPr/>
        </p:nvSpPr>
        <p:spPr>
          <a:xfrm>
            <a:off x="4086224" y="4446659"/>
            <a:ext cx="155015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A </a:t>
            </a:r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dirty="0"/>
              <a:t>ree</a:t>
            </a:r>
            <a:endParaRPr lang="en-IN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11A37D-16A2-4C25-B0D3-7571418E3781}"/>
              </a:ext>
            </a:extLst>
          </p:cNvPr>
          <p:cNvSpPr txBox="1"/>
          <p:nvPr/>
        </p:nvSpPr>
        <p:spPr>
          <a:xfrm>
            <a:off x="6583622" y="4364439"/>
            <a:ext cx="171421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A </a:t>
            </a: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/>
              <a:t>poon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43400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7;p16">
            <a:extLst>
              <a:ext uri="{FF2B5EF4-FFF2-40B4-BE49-F238E27FC236}">
                <a16:creationId xmlns:a16="http://schemas.microsoft.com/office/drawing/2014/main" id="{90A7B315-CC1E-4B76-88F5-AC7E99917C6B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902054" y="98344"/>
            <a:ext cx="1787857" cy="9242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797978-7C5A-4856-8CC2-949A8E774B86}"/>
              </a:ext>
            </a:extLst>
          </p:cNvPr>
          <p:cNvSpPr txBox="1"/>
          <p:nvPr/>
        </p:nvSpPr>
        <p:spPr>
          <a:xfrm>
            <a:off x="341194" y="232011"/>
            <a:ext cx="708318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Class assignment: Write a or an in the blank before each word. (Book Pg- 51)</a:t>
            </a:r>
            <a:endParaRPr lang="en-IN" sz="3200" b="1" dirty="0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1C8AF85B-2EC5-4FF0-A5D1-7A989D8BC1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t="19090" r="9586" b="19403"/>
          <a:stretch/>
        </p:blipFill>
        <p:spPr>
          <a:xfrm>
            <a:off x="2545942" y="1654792"/>
            <a:ext cx="1285424" cy="709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C8EEFC-AA89-40AF-88C5-CCBE724792AA}"/>
              </a:ext>
            </a:extLst>
          </p:cNvPr>
          <p:cNvSpPr txBox="1"/>
          <p:nvPr/>
        </p:nvSpPr>
        <p:spPr>
          <a:xfrm>
            <a:off x="450374" y="1842448"/>
            <a:ext cx="22655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/>
              <a:t>……… fish</a:t>
            </a:r>
          </a:p>
          <a:p>
            <a:pPr marL="514350" indent="-514350">
              <a:buAutoNum type="arabicPeriod"/>
            </a:pPr>
            <a:endParaRPr lang="en-US" sz="2800" b="1" dirty="0"/>
          </a:p>
          <a:p>
            <a:pPr marL="514350" indent="-514350">
              <a:buAutoNum type="arabicPeriod" startAt="2"/>
            </a:pPr>
            <a:r>
              <a:rPr lang="en-US" sz="2800" b="1" dirty="0"/>
              <a:t>…….. ant</a:t>
            </a:r>
          </a:p>
          <a:p>
            <a:pPr marL="514350" indent="-514350">
              <a:buAutoNum type="arabicPeriod" startAt="2"/>
            </a:pPr>
            <a:endParaRPr lang="en-US" sz="2800" b="1" dirty="0"/>
          </a:p>
          <a:p>
            <a:r>
              <a:rPr lang="en-US" sz="2800" b="1" dirty="0"/>
              <a:t>3. ……… chair</a:t>
            </a:r>
          </a:p>
          <a:p>
            <a:endParaRPr lang="en-US" sz="2800" b="1" dirty="0"/>
          </a:p>
          <a:p>
            <a:r>
              <a:rPr lang="en-US" sz="2800" b="1" dirty="0"/>
              <a:t>4. …... parrot</a:t>
            </a:r>
          </a:p>
          <a:p>
            <a:endParaRPr lang="en-US" sz="2800" b="1" dirty="0"/>
          </a:p>
          <a:p>
            <a:r>
              <a:rPr lang="en-US" sz="2800" b="1" dirty="0"/>
              <a:t>5. ……. man</a:t>
            </a:r>
          </a:p>
          <a:p>
            <a:endParaRPr lang="en-US" sz="2800" b="1" dirty="0"/>
          </a:p>
          <a:p>
            <a:endParaRPr lang="en-IN" sz="2800" b="1" dirty="0"/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847CD0-F022-45D6-ACBB-2280C1657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67" y="2552132"/>
            <a:ext cx="958173" cy="709684"/>
          </a:xfrm>
          <a:prstGeom prst="rect">
            <a:avLst/>
          </a:prstGeom>
        </p:spPr>
      </p:pic>
      <p:pic>
        <p:nvPicPr>
          <p:cNvPr id="15" name="Picture 14" descr="A wooden chair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8E018ED7-9647-4B4C-8A70-95356A64F9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r="14684" b="7345"/>
          <a:stretch/>
        </p:blipFill>
        <p:spPr>
          <a:xfrm>
            <a:off x="3101843" y="3261816"/>
            <a:ext cx="784112" cy="1038671"/>
          </a:xfrm>
          <a:prstGeom prst="rect">
            <a:avLst/>
          </a:prstGeo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458AD5E7-23F9-43FC-8027-A9E23B74AB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9" b="18010"/>
          <a:stretch/>
        </p:blipFill>
        <p:spPr>
          <a:xfrm>
            <a:off x="2676261" y="4242612"/>
            <a:ext cx="851164" cy="857182"/>
          </a:xfrm>
          <a:prstGeom prst="rect">
            <a:avLst/>
          </a:prstGeom>
        </p:spPr>
      </p:pic>
      <p:pic>
        <p:nvPicPr>
          <p:cNvPr id="19" name="Picture 18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C98D839D-18DD-4318-B9A1-523FC03C4D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65" y="5197827"/>
            <a:ext cx="781769" cy="11044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1208A16-7FA4-4A44-920E-B707600D8B0A}"/>
              </a:ext>
            </a:extLst>
          </p:cNvPr>
          <p:cNvSpPr txBox="1"/>
          <p:nvPr/>
        </p:nvSpPr>
        <p:spPr>
          <a:xfrm flipH="1">
            <a:off x="4811469" y="1841255"/>
            <a:ext cx="43461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6. …… egg</a:t>
            </a:r>
          </a:p>
          <a:p>
            <a:endParaRPr lang="en-US" sz="2800" b="1" dirty="0"/>
          </a:p>
          <a:p>
            <a:r>
              <a:rPr lang="en-US" sz="2800" b="1" dirty="0"/>
              <a:t>7. ….. orange</a:t>
            </a:r>
          </a:p>
          <a:p>
            <a:endParaRPr lang="en-US" sz="2800" b="1" dirty="0"/>
          </a:p>
          <a:p>
            <a:r>
              <a:rPr lang="en-US" sz="2800" b="1" dirty="0"/>
              <a:t>8. ……. old woman</a:t>
            </a:r>
            <a:endParaRPr lang="en-IN" sz="2800" b="1" dirty="0"/>
          </a:p>
        </p:txBody>
      </p:sp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D10D19DC-374B-4B2D-A7D4-6D92853955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1" b="5341"/>
          <a:stretch/>
        </p:blipFill>
        <p:spPr>
          <a:xfrm>
            <a:off x="6592501" y="1587109"/>
            <a:ext cx="784113" cy="845050"/>
          </a:xfrm>
          <a:prstGeom prst="rect">
            <a:avLst/>
          </a:prstGeom>
        </p:spPr>
      </p:pic>
      <p:pic>
        <p:nvPicPr>
          <p:cNvPr id="24" name="Picture 23" descr="Diagram&#10;&#10;Description automatically generated">
            <a:extLst>
              <a:ext uri="{FF2B5EF4-FFF2-40B4-BE49-F238E27FC236}">
                <a16:creationId xmlns:a16="http://schemas.microsoft.com/office/drawing/2014/main" id="{B1F6E36F-A51F-4F60-A80F-E871173055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6614" y="2116960"/>
            <a:ext cx="1133893" cy="1133893"/>
          </a:xfrm>
          <a:prstGeom prst="rect">
            <a:avLst/>
          </a:prstGeom>
        </p:spPr>
      </p:pic>
      <p:pic>
        <p:nvPicPr>
          <p:cNvPr id="26" name="Picture 25" descr="A picture containing diagram&#10;&#10;Description automatically generated">
            <a:extLst>
              <a:ext uri="{FF2B5EF4-FFF2-40B4-BE49-F238E27FC236}">
                <a16:creationId xmlns:a16="http://schemas.microsoft.com/office/drawing/2014/main" id="{726ED38A-9312-4527-B263-2BEFC19CD5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7" r="29564" b="9850"/>
          <a:stretch/>
        </p:blipFill>
        <p:spPr>
          <a:xfrm>
            <a:off x="7693683" y="3230544"/>
            <a:ext cx="543741" cy="138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0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9646C3-83F5-4B99-BE46-1C62233CD3DB}"/>
              </a:ext>
            </a:extLst>
          </p:cNvPr>
          <p:cNvSpPr txBox="1"/>
          <p:nvPr/>
        </p:nvSpPr>
        <p:spPr>
          <a:xfrm>
            <a:off x="423081" y="136477"/>
            <a:ext cx="596407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Home assignment</a:t>
            </a:r>
            <a:r>
              <a:rPr lang="en-US" sz="3200" b="1" dirty="0">
                <a:solidFill>
                  <a:schemeClr val="tx1"/>
                </a:solidFill>
              </a:rPr>
              <a:t>: Name the pictures using ‘a’ or ‘an’</a:t>
            </a:r>
            <a:endParaRPr lang="en-IN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6160FCC6-AB25-42D2-83D0-9432EBAED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95" y="257925"/>
            <a:ext cx="1990725" cy="1000125"/>
          </a:xfrm>
          <a:prstGeom prst="rect">
            <a:avLst/>
          </a:prstGeom>
        </p:spPr>
      </p:pic>
      <p:pic>
        <p:nvPicPr>
          <p:cNvPr id="6" name="Picture 5" descr="A red apple with a green leaf&#10;&#10;Description automatically generated with low confidence">
            <a:extLst>
              <a:ext uri="{FF2B5EF4-FFF2-40B4-BE49-F238E27FC236}">
                <a16:creationId xmlns:a16="http://schemas.microsoft.com/office/drawing/2014/main" id="{7B71A1FF-1A42-44F1-A605-816F5A86E0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0" b="7655"/>
          <a:stretch/>
        </p:blipFill>
        <p:spPr>
          <a:xfrm>
            <a:off x="702149" y="1598734"/>
            <a:ext cx="1057275" cy="1267296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1FB2D53B-10D3-429B-8B77-81F4483DEC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3" t="3761" r="4579" b="12438"/>
          <a:stretch/>
        </p:blipFill>
        <p:spPr>
          <a:xfrm>
            <a:off x="4502624" y="1558746"/>
            <a:ext cx="1130082" cy="1570640"/>
          </a:xfrm>
          <a:prstGeom prst="rect">
            <a:avLst/>
          </a:prstGeom>
        </p:spPr>
      </p:pic>
      <p:pic>
        <p:nvPicPr>
          <p:cNvPr id="10" name="Picture 9" descr="A picture containing map&#10;&#10;Description automatically generated">
            <a:extLst>
              <a:ext uri="{FF2B5EF4-FFF2-40B4-BE49-F238E27FC236}">
                <a16:creationId xmlns:a16="http://schemas.microsoft.com/office/drawing/2014/main" id="{68CFF4F0-8743-4525-A1E4-6A032AE48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49" y="3429000"/>
            <a:ext cx="1190822" cy="1267296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DD6B70-7C57-416A-B041-FECBEDF340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" b="9651"/>
          <a:stretch/>
        </p:blipFill>
        <p:spPr>
          <a:xfrm rot="10539514" flipV="1">
            <a:off x="4310950" y="3269538"/>
            <a:ext cx="1288065" cy="1255496"/>
          </a:xfrm>
          <a:prstGeom prst="rect">
            <a:avLst/>
          </a:prstGeom>
        </p:spPr>
      </p:pic>
      <p:pic>
        <p:nvPicPr>
          <p:cNvPr id="14" name="Picture 13" descr="A house with a grass roof&#10;&#10;Description automatically generated with low confidence">
            <a:extLst>
              <a:ext uri="{FF2B5EF4-FFF2-40B4-BE49-F238E27FC236}">
                <a16:creationId xmlns:a16="http://schemas.microsoft.com/office/drawing/2014/main" id="{4171EC7D-57A6-404C-B5CD-B6A1B64B29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" b="7143"/>
          <a:stretch/>
        </p:blipFill>
        <p:spPr>
          <a:xfrm>
            <a:off x="335357" y="4954071"/>
            <a:ext cx="1924406" cy="1624135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95F2AF9B-E3D7-4B7A-A3EF-140AB1AB5A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" b="10050"/>
          <a:stretch/>
        </p:blipFill>
        <p:spPr>
          <a:xfrm>
            <a:off x="4265277" y="5057187"/>
            <a:ext cx="1810617" cy="14179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C710D3-DE47-4B5C-A9AF-74807544B866}"/>
              </a:ext>
            </a:extLst>
          </p:cNvPr>
          <p:cNvSpPr txBox="1"/>
          <p:nvPr/>
        </p:nvSpPr>
        <p:spPr>
          <a:xfrm>
            <a:off x="2073748" y="2159400"/>
            <a:ext cx="15367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A60A72-6408-47A1-910A-7F3607CFEE2D}"/>
              </a:ext>
            </a:extLst>
          </p:cNvPr>
          <p:cNvSpPr txBox="1"/>
          <p:nvPr/>
        </p:nvSpPr>
        <p:spPr>
          <a:xfrm>
            <a:off x="2259763" y="3895594"/>
            <a:ext cx="13507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957CB2-B436-4D80-8ECA-21F02541893F}"/>
              </a:ext>
            </a:extLst>
          </p:cNvPr>
          <p:cNvSpPr txBox="1"/>
          <p:nvPr/>
        </p:nvSpPr>
        <p:spPr>
          <a:xfrm>
            <a:off x="2347842" y="5937959"/>
            <a:ext cx="13507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7E4DBF-3136-47CD-8327-A97068518C99}"/>
              </a:ext>
            </a:extLst>
          </p:cNvPr>
          <p:cNvSpPr txBox="1"/>
          <p:nvPr/>
        </p:nvSpPr>
        <p:spPr>
          <a:xfrm>
            <a:off x="5825026" y="2185312"/>
            <a:ext cx="20072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18555A-50B4-4C88-99E3-765B0AC7F64A}"/>
              </a:ext>
            </a:extLst>
          </p:cNvPr>
          <p:cNvSpPr txBox="1"/>
          <p:nvPr/>
        </p:nvSpPr>
        <p:spPr>
          <a:xfrm>
            <a:off x="6075894" y="3693316"/>
            <a:ext cx="157034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82556E-A83F-4E2F-965F-DBADBCAEF3F3}"/>
              </a:ext>
            </a:extLst>
          </p:cNvPr>
          <p:cNvSpPr txBox="1"/>
          <p:nvPr/>
        </p:nvSpPr>
        <p:spPr>
          <a:xfrm>
            <a:off x="6332427" y="5753293"/>
            <a:ext cx="18106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505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9" name="Google Shape;55;p13"/>
          <p:cNvPicPr preferRelativeResize="0">
            <a:picLocks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915700" y="167333"/>
            <a:ext cx="1772747" cy="833803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01" name="Text Box 1"/>
          <p:cNvSpPr txBox="1"/>
          <p:nvPr/>
        </p:nvSpPr>
        <p:spPr>
          <a:xfrm>
            <a:off x="1406618" y="2879106"/>
            <a:ext cx="7093110" cy="10437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17388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2777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2777" b="1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17388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2777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US" sz="2777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</TotalTime>
  <Words>177</Words>
  <Application>Microsoft Office PowerPoint</Application>
  <PresentationFormat>A4 Paper (210x297 mm)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OCAC</dc:creator>
  <cp:lastModifiedBy>Vedanshi Panda</cp:lastModifiedBy>
  <cp:revision>36</cp:revision>
  <dcterms:created xsi:type="dcterms:W3CDTF">2020-08-12T15:11:58Z</dcterms:created>
  <dcterms:modified xsi:type="dcterms:W3CDTF">2022-01-01T13:18:36Z</dcterms:modified>
</cp:coreProperties>
</file>