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56" r:id="rId2"/>
    <p:sldId id="323" r:id="rId3"/>
    <p:sldId id="324" r:id="rId4"/>
    <p:sldId id="325" r:id="rId5"/>
    <p:sldId id="27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1/23/2022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2441" y="780685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7600" y="1611682"/>
            <a:ext cx="856895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	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8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Revision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696400" y="127000"/>
            <a:ext cx="2455602" cy="1307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54;p13">
            <a:extLst>
              <a:ext uri="{FF2B5EF4-FFF2-40B4-BE49-F238E27FC236}">
                <a16:creationId xmlns:a16="http://schemas.microsoft.com/office/drawing/2014/main" id="{54E459D2-6F3F-7D47-8B83-D7B6552E4977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4763770"/>
            <a:ext cx="12192000" cy="2094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128448" y="186610"/>
            <a:ext cx="1820808" cy="102088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7047B7-7701-4F69-95FE-8F5ADD03F34D}"/>
              </a:ext>
            </a:extLst>
          </p:cNvPr>
          <p:cNvSpPr txBox="1"/>
          <p:nvPr/>
        </p:nvSpPr>
        <p:spPr>
          <a:xfrm>
            <a:off x="364380" y="342033"/>
            <a:ext cx="194421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Dt.25.1.22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1DEE5E-C4EB-44C1-BFD9-E619D0CED3E2}"/>
              </a:ext>
            </a:extLst>
          </p:cNvPr>
          <p:cNvSpPr txBox="1"/>
          <p:nvPr/>
        </p:nvSpPr>
        <p:spPr>
          <a:xfrm>
            <a:off x="2559646" y="186610"/>
            <a:ext cx="720876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Assignment:  Write in your copy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DB4634-87D6-473F-9D73-D3F3027413A8}"/>
              </a:ext>
            </a:extLst>
          </p:cNvPr>
          <p:cNvSpPr txBox="1"/>
          <p:nvPr/>
        </p:nvSpPr>
        <p:spPr>
          <a:xfrm>
            <a:off x="7919923" y="2017706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4DB827-7D77-4155-92BB-A0D79BF70AA1}"/>
              </a:ext>
            </a:extLst>
          </p:cNvPr>
          <p:cNvSpPr txBox="1"/>
          <p:nvPr/>
        </p:nvSpPr>
        <p:spPr>
          <a:xfrm>
            <a:off x="7919923" y="2856235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47E7A2-02BC-46D4-ABFA-265F06908C1B}"/>
              </a:ext>
            </a:extLst>
          </p:cNvPr>
          <p:cNvSpPr txBox="1"/>
          <p:nvPr/>
        </p:nvSpPr>
        <p:spPr>
          <a:xfrm>
            <a:off x="7961269" y="3885149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7E36D72-4641-4E4F-9387-41C817BAFD39}"/>
              </a:ext>
            </a:extLst>
          </p:cNvPr>
          <p:cNvSpPr txBox="1"/>
          <p:nvPr/>
        </p:nvSpPr>
        <p:spPr>
          <a:xfrm>
            <a:off x="10139490" y="2017706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CA0678F-BA6E-4DDD-BB6C-B8DE0F9EBD92}"/>
              </a:ext>
            </a:extLst>
          </p:cNvPr>
          <p:cNvSpPr txBox="1"/>
          <p:nvPr/>
        </p:nvSpPr>
        <p:spPr>
          <a:xfrm>
            <a:off x="10137673" y="2927046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83F2DB-5C6F-461D-B03B-1796D7A6BFE7}"/>
              </a:ext>
            </a:extLst>
          </p:cNvPr>
          <p:cNvSpPr txBox="1"/>
          <p:nvPr/>
        </p:nvSpPr>
        <p:spPr>
          <a:xfrm>
            <a:off x="10137673" y="3865143"/>
            <a:ext cx="12560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B6ACBA-5592-4E69-B004-4DFD3CA40E1B}"/>
              </a:ext>
            </a:extLst>
          </p:cNvPr>
          <p:cNvSpPr txBox="1"/>
          <p:nvPr/>
        </p:nvSpPr>
        <p:spPr>
          <a:xfrm>
            <a:off x="364380" y="976659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>
                <a:solidFill>
                  <a:srgbClr val="00B0F0"/>
                </a:solidFill>
              </a:rPr>
              <a:t>Read the passage and write – ow sound words from it.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87AF70-AC46-4B46-A552-72CC3D264300}"/>
              </a:ext>
            </a:extLst>
          </p:cNvPr>
          <p:cNvSpPr txBox="1"/>
          <p:nvPr/>
        </p:nvSpPr>
        <p:spPr>
          <a:xfrm>
            <a:off x="545512" y="1807658"/>
            <a:ext cx="6594604" cy="48936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400" b="1" dirty="0"/>
              <a:t>An                 and a                go to see the queen.</a:t>
            </a:r>
          </a:p>
          <a:p>
            <a:r>
              <a:rPr lang="en-IN" sz="2400" b="1" dirty="0"/>
              <a:t> </a:t>
            </a:r>
          </a:p>
          <a:p>
            <a:endParaRPr lang="en-IN" sz="2400" b="1" dirty="0"/>
          </a:p>
          <a:p>
            <a:r>
              <a:rPr lang="en-IN" sz="2400" b="1" dirty="0"/>
              <a:t>She wears a                    . She wears a           .</a:t>
            </a:r>
          </a:p>
          <a:p>
            <a:endParaRPr lang="en-IN" sz="2400" b="1" dirty="0"/>
          </a:p>
          <a:p>
            <a:endParaRPr lang="en-IN" sz="2400" b="1" dirty="0"/>
          </a:p>
          <a:p>
            <a:r>
              <a:rPr lang="en-IN" sz="2400" b="1" dirty="0"/>
              <a:t>There is a                 with the queen. He makes</a:t>
            </a:r>
          </a:p>
          <a:p>
            <a:endParaRPr lang="en-IN" sz="2400" b="1" dirty="0"/>
          </a:p>
          <a:p>
            <a:endParaRPr lang="en-IN" sz="2400" b="1" dirty="0"/>
          </a:p>
          <a:p>
            <a:r>
              <a:rPr lang="en-IN" sz="2400" b="1" dirty="0"/>
              <a:t> everyone laugh. The           and                laugh and</a:t>
            </a:r>
          </a:p>
          <a:p>
            <a:endParaRPr lang="en-IN" sz="2400" b="1" dirty="0"/>
          </a:p>
          <a:p>
            <a:endParaRPr lang="en-IN" sz="2400" b="1" dirty="0"/>
          </a:p>
          <a:p>
            <a:r>
              <a:rPr lang="en-IN" sz="2400" b="1" dirty="0"/>
              <a:t> laugh and fall              .</a:t>
            </a:r>
          </a:p>
        </p:txBody>
      </p:sp>
      <p:pic>
        <p:nvPicPr>
          <p:cNvPr id="10" name="Picture 9" descr="A close-up of a bird&#10;&#10;Description automatically generated with low confidence">
            <a:extLst>
              <a:ext uri="{FF2B5EF4-FFF2-40B4-BE49-F238E27FC236}">
                <a16:creationId xmlns:a16="http://schemas.microsoft.com/office/drawing/2014/main" id="{C9214F1E-2680-4D9B-B37B-FA51CC7194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615" y="1930372"/>
            <a:ext cx="648072" cy="833267"/>
          </a:xfrm>
          <a:prstGeom prst="rect">
            <a:avLst/>
          </a:prstGeom>
        </p:spPr>
      </p:pic>
      <p:pic>
        <p:nvPicPr>
          <p:cNvPr id="13" name="Picture 12" descr="A picture containing clipart&#10;&#10;Description automatically generated">
            <a:extLst>
              <a:ext uri="{FF2B5EF4-FFF2-40B4-BE49-F238E27FC236}">
                <a16:creationId xmlns:a16="http://schemas.microsoft.com/office/drawing/2014/main" id="{2394914E-92CE-4A50-94F7-A55DCD3F123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3" b="8576"/>
          <a:stretch/>
        </p:blipFill>
        <p:spPr>
          <a:xfrm>
            <a:off x="3016002" y="1871543"/>
            <a:ext cx="826812" cy="749613"/>
          </a:xfrm>
          <a:prstGeom prst="rect">
            <a:avLst/>
          </a:prstGeom>
        </p:spPr>
      </p:pic>
      <p:pic>
        <p:nvPicPr>
          <p:cNvPr id="17" name="Picture 16" descr="Shape&#10;&#10;Description automatically generated">
            <a:extLst>
              <a:ext uri="{FF2B5EF4-FFF2-40B4-BE49-F238E27FC236}">
                <a16:creationId xmlns:a16="http://schemas.microsoft.com/office/drawing/2014/main" id="{42267E20-E29A-407C-A7A7-A000F081948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5" t="19710" r="6385" b="28400"/>
          <a:stretch/>
        </p:blipFill>
        <p:spPr>
          <a:xfrm>
            <a:off x="2308596" y="2799977"/>
            <a:ext cx="1256075" cy="804676"/>
          </a:xfrm>
          <a:prstGeom prst="rect">
            <a:avLst/>
          </a:prstGeom>
        </p:spPr>
      </p:pic>
      <p:pic>
        <p:nvPicPr>
          <p:cNvPr id="21" name="Picture 20" descr="A pink dress with a bow&#10;&#10;Description automatically generated with medium confidence">
            <a:extLst>
              <a:ext uri="{FF2B5EF4-FFF2-40B4-BE49-F238E27FC236}">
                <a16:creationId xmlns:a16="http://schemas.microsoft.com/office/drawing/2014/main" id="{E96A486B-9077-41BF-A6D6-B5FC520BFE5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25" t="10055" r="20561" b="17601"/>
          <a:stretch/>
        </p:blipFill>
        <p:spPr>
          <a:xfrm>
            <a:off x="5251673" y="2624099"/>
            <a:ext cx="648073" cy="815500"/>
          </a:xfrm>
          <a:prstGeom prst="rect">
            <a:avLst/>
          </a:prstGeom>
        </p:spPr>
      </p:pic>
      <p:pic>
        <p:nvPicPr>
          <p:cNvPr id="23" name="Picture 22" descr="A picture containing clipart&#10;&#10;Description automatically generated">
            <a:extLst>
              <a:ext uri="{FF2B5EF4-FFF2-40B4-BE49-F238E27FC236}">
                <a16:creationId xmlns:a16="http://schemas.microsoft.com/office/drawing/2014/main" id="{1959F251-5167-4210-ADB0-5D8046AB7C3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336" b="44001"/>
          <a:stretch/>
        </p:blipFill>
        <p:spPr>
          <a:xfrm>
            <a:off x="1861526" y="3604653"/>
            <a:ext cx="1124132" cy="958409"/>
          </a:xfrm>
          <a:prstGeom prst="rect">
            <a:avLst/>
          </a:prstGeom>
        </p:spPr>
      </p:pic>
      <p:pic>
        <p:nvPicPr>
          <p:cNvPr id="31" name="Picture 30" descr="A close-up of a bird&#10;&#10;Description automatically generated with low confidence">
            <a:extLst>
              <a:ext uri="{FF2B5EF4-FFF2-40B4-BE49-F238E27FC236}">
                <a16:creationId xmlns:a16="http://schemas.microsoft.com/office/drawing/2014/main" id="{2F9D56E7-3203-43D8-8D6B-98EFFF91C4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0724" y="4823928"/>
            <a:ext cx="648072" cy="833267"/>
          </a:xfrm>
          <a:prstGeom prst="rect">
            <a:avLst/>
          </a:prstGeom>
        </p:spPr>
      </p:pic>
      <p:pic>
        <p:nvPicPr>
          <p:cNvPr id="32" name="Picture 31" descr="A picture containing clipart&#10;&#10;Description automatically generated">
            <a:extLst>
              <a:ext uri="{FF2B5EF4-FFF2-40B4-BE49-F238E27FC236}">
                <a16:creationId xmlns:a16="http://schemas.microsoft.com/office/drawing/2014/main" id="{28E33C35-EE79-4BC5-9780-0EF7879E8F8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3" b="8576"/>
          <a:stretch/>
        </p:blipFill>
        <p:spPr>
          <a:xfrm>
            <a:off x="4655840" y="4730320"/>
            <a:ext cx="826812" cy="749613"/>
          </a:xfrm>
          <a:prstGeom prst="rect">
            <a:avLst/>
          </a:prstGeom>
        </p:spPr>
      </p:pic>
      <p:pic>
        <p:nvPicPr>
          <p:cNvPr id="33" name="Picture 32" descr="A close-up of a pair of glasses&#10;&#10;Description automatically generated with low confidence">
            <a:extLst>
              <a:ext uri="{FF2B5EF4-FFF2-40B4-BE49-F238E27FC236}">
                <a16:creationId xmlns:a16="http://schemas.microsoft.com/office/drawing/2014/main" id="{B3C8C4FD-BC1C-42C9-B814-BD91531EC3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977" y="5860730"/>
            <a:ext cx="552531" cy="74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18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3" y="171986"/>
            <a:ext cx="2040624" cy="116878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AAE436D-C4D0-432E-ADEF-62B409CD913C}"/>
              </a:ext>
            </a:extLst>
          </p:cNvPr>
          <p:cNvCxnSpPr>
            <a:cxnSpLocks/>
          </p:cNvCxnSpPr>
          <p:nvPr/>
        </p:nvCxnSpPr>
        <p:spPr>
          <a:xfrm flipH="1" flipV="1">
            <a:off x="1482436" y="3740727"/>
            <a:ext cx="151108" cy="4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91A43D3-B9AF-4619-BC2C-E2A9841119D3}"/>
              </a:ext>
            </a:extLst>
          </p:cNvPr>
          <p:cNvSpPr txBox="1"/>
          <p:nvPr/>
        </p:nvSpPr>
        <p:spPr>
          <a:xfrm>
            <a:off x="695400" y="463989"/>
            <a:ext cx="770485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Write the rhyming words for the following.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4BC7D2-F284-4167-B91C-C627AE56E07C}"/>
              </a:ext>
            </a:extLst>
          </p:cNvPr>
          <p:cNvSpPr txBox="1"/>
          <p:nvPr/>
        </p:nvSpPr>
        <p:spPr>
          <a:xfrm>
            <a:off x="5015880" y="1803881"/>
            <a:ext cx="3384376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IN" sz="2800" b="1" dirty="0"/>
              <a:t>Town     …………….</a:t>
            </a:r>
          </a:p>
          <a:p>
            <a:r>
              <a:rPr lang="en-IN" sz="2800" b="1" dirty="0"/>
              <a:t> </a:t>
            </a:r>
          </a:p>
          <a:p>
            <a:r>
              <a:rPr lang="en-IN" sz="2800" b="1" dirty="0"/>
              <a:t>2.   Owl    …………….</a:t>
            </a:r>
          </a:p>
          <a:p>
            <a:pPr marL="514350" indent="-514350">
              <a:buAutoNum type="arabicPeriod"/>
            </a:pPr>
            <a:endParaRPr lang="en-IN" sz="2800" b="1" dirty="0"/>
          </a:p>
          <a:p>
            <a:r>
              <a:rPr lang="en-IN" sz="2800" b="1" dirty="0"/>
              <a:t>3 . Cow      ............</a:t>
            </a:r>
          </a:p>
          <a:p>
            <a:r>
              <a:rPr lang="en-IN" sz="2800" b="1" dirty="0"/>
              <a:t>     </a:t>
            </a:r>
          </a:p>
          <a:p>
            <a:r>
              <a:rPr lang="en-IN" sz="2800" b="1" dirty="0"/>
              <a:t>4.  Brown  ………….</a:t>
            </a:r>
          </a:p>
          <a:p>
            <a:endParaRPr lang="en-IN" sz="2800" b="1" dirty="0"/>
          </a:p>
          <a:p>
            <a:r>
              <a:rPr lang="en-IN" sz="2800" b="1" dirty="0"/>
              <a:t>5.  Gown  …………… </a:t>
            </a:r>
          </a:p>
        </p:txBody>
      </p:sp>
      <p:pic>
        <p:nvPicPr>
          <p:cNvPr id="10" name="Picture 9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44BD5DBE-D871-472D-AB8E-04184C0115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1" t="12918" r="29310" b="12905"/>
          <a:stretch/>
        </p:blipFill>
        <p:spPr>
          <a:xfrm>
            <a:off x="911424" y="1197213"/>
            <a:ext cx="3219084" cy="508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95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552F9636-1242-406A-A693-DAF6407562B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344472" y="116632"/>
            <a:ext cx="1793100" cy="10801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A33AC2-4A82-4E2F-BC6E-1F842AA57733}"/>
              </a:ext>
            </a:extLst>
          </p:cNvPr>
          <p:cNvSpPr txBox="1"/>
          <p:nvPr/>
        </p:nvSpPr>
        <p:spPr>
          <a:xfrm>
            <a:off x="1487488" y="315257"/>
            <a:ext cx="7056785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Home Assignment :  Match the following</a:t>
            </a:r>
          </a:p>
        </p:txBody>
      </p:sp>
      <p:pic>
        <p:nvPicPr>
          <p:cNvPr id="6" name="Picture 5" descr="Calendar&#10;&#10;Description automatically generated with medium confidence">
            <a:extLst>
              <a:ext uri="{FF2B5EF4-FFF2-40B4-BE49-F238E27FC236}">
                <a16:creationId xmlns:a16="http://schemas.microsoft.com/office/drawing/2014/main" id="{80E533D5-A2F1-434C-961D-3140CCD8941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0" t="6951" r="5518" b="1700"/>
          <a:stretch/>
        </p:blipFill>
        <p:spPr>
          <a:xfrm>
            <a:off x="2103167" y="935616"/>
            <a:ext cx="4392488" cy="55806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943368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A30C5BB4-06E9-9C4F-8A85-D3680C214C51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984432" y="306852"/>
            <a:ext cx="1989854" cy="1072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2767</TotalTime>
  <Words>128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271</cp:revision>
  <dcterms:created xsi:type="dcterms:W3CDTF">2020-07-01T07:27:00Z</dcterms:created>
  <dcterms:modified xsi:type="dcterms:W3CDTF">2022-01-23T17:44:11Z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