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58" r:id="rId3"/>
    <p:sldId id="260" r:id="rId4"/>
    <p:sldId id="284" r:id="rId5"/>
    <p:sldId id="285" r:id="rId6"/>
    <p:sldId id="283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7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6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1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8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1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66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8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0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53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6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8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03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B0D75-7B84-4BC5-B503-A0062B27984C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Google Shape;54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" y="4904998"/>
            <a:ext cx="9906000" cy="1453888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4" name="TextBox 4"/>
          <p:cNvSpPr txBox="1"/>
          <p:nvPr/>
        </p:nvSpPr>
        <p:spPr>
          <a:xfrm>
            <a:off x="1862226" y="1779219"/>
            <a:ext cx="580781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CLASS : UKG</a:t>
            </a:r>
          </a:p>
          <a:p>
            <a:r>
              <a:rPr lang="en-US" sz="3600" b="1" dirty="0"/>
              <a:t>SUBJECT : ENGLISH </a:t>
            </a:r>
          </a:p>
          <a:p>
            <a:r>
              <a:rPr lang="en-US" sz="3600" b="1" dirty="0"/>
              <a:t>CHAPTER : 10</a:t>
            </a:r>
          </a:p>
          <a:p>
            <a:r>
              <a:rPr lang="en-US" sz="3600" b="1" dirty="0"/>
              <a:t>TOPIC : CLOTHES WE WEAR          (notebook work)</a:t>
            </a:r>
            <a:endParaRPr lang="en-IN" sz="3600" b="1" dirty="0"/>
          </a:p>
        </p:txBody>
      </p:sp>
      <p:pic>
        <p:nvPicPr>
          <p:cNvPr id="2097153" name="Google Shape;55;p13"/>
          <p:cNvPicPr preferRelativeResize="0">
            <a:picLocks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106771" y="88308"/>
            <a:ext cx="1695468" cy="8734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77;p16">
            <a:extLst>
              <a:ext uri="{FF2B5EF4-FFF2-40B4-BE49-F238E27FC236}">
                <a16:creationId xmlns:a16="http://schemas.microsoft.com/office/drawing/2014/main" id="{B4D62C59-46EA-4B9C-AF4A-A9B2D30B79BC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956645" y="140225"/>
            <a:ext cx="1735111" cy="9243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A4CB6FF-20BC-40D0-8F7B-7CD2D4147359}"/>
              </a:ext>
            </a:extLst>
          </p:cNvPr>
          <p:cNvSpPr txBox="1"/>
          <p:nvPr/>
        </p:nvSpPr>
        <p:spPr>
          <a:xfrm>
            <a:off x="3154017" y="479752"/>
            <a:ext cx="373711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/>
              <a:t>CLOTHES WE WEAR</a:t>
            </a:r>
            <a:endParaRPr lang="en-I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FD2200-70CF-4E12-A576-86C68528A74D}"/>
              </a:ext>
            </a:extLst>
          </p:cNvPr>
          <p:cNvSpPr txBox="1"/>
          <p:nvPr/>
        </p:nvSpPr>
        <p:spPr>
          <a:xfrm>
            <a:off x="464025" y="329347"/>
            <a:ext cx="2183641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DT. 19.1.22</a:t>
            </a:r>
          </a:p>
          <a:p>
            <a:r>
              <a:rPr lang="en-IN" sz="3200" b="1" dirty="0">
                <a:solidFill>
                  <a:srgbClr val="FF0000"/>
                </a:solidFill>
              </a:rPr>
              <a:t>C.W.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D728D1-6C87-4159-8311-5D86A5DC8702}"/>
              </a:ext>
            </a:extLst>
          </p:cNvPr>
          <p:cNvSpPr txBox="1"/>
          <p:nvPr/>
        </p:nvSpPr>
        <p:spPr>
          <a:xfrm>
            <a:off x="1324029" y="1406565"/>
            <a:ext cx="607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Write 4 names each what we wear.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56C76F0A-3EA9-4185-AD68-EA6FF44647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335216"/>
              </p:ext>
            </p:extLst>
          </p:nvPr>
        </p:nvGraphicFramePr>
        <p:xfrm>
          <a:off x="1160256" y="2483783"/>
          <a:ext cx="6632616" cy="3500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6308">
                  <a:extLst>
                    <a:ext uri="{9D8B030D-6E8A-4147-A177-3AD203B41FA5}">
                      <a16:colId xmlns:a16="http://schemas.microsoft.com/office/drawing/2014/main" val="2871438829"/>
                    </a:ext>
                  </a:extLst>
                </a:gridCol>
                <a:gridCol w="3316308">
                  <a:extLst>
                    <a:ext uri="{9D8B030D-6E8A-4147-A177-3AD203B41FA5}">
                      <a16:colId xmlns:a16="http://schemas.microsoft.com/office/drawing/2014/main" val="874533728"/>
                    </a:ext>
                  </a:extLst>
                </a:gridCol>
              </a:tblGrid>
              <a:tr h="878186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58667"/>
                  </a:ext>
                </a:extLst>
              </a:tr>
              <a:tr h="878186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73478"/>
                  </a:ext>
                </a:extLst>
              </a:tr>
              <a:tr h="878186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019685"/>
                  </a:ext>
                </a:extLst>
              </a:tr>
              <a:tr h="866156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83916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B9C6E9D-14E3-49D7-B500-1B808654BADF}"/>
              </a:ext>
            </a:extLst>
          </p:cNvPr>
          <p:cNvSpPr txBox="1"/>
          <p:nvPr/>
        </p:nvSpPr>
        <p:spPr>
          <a:xfrm>
            <a:off x="2195014" y="1905018"/>
            <a:ext cx="123057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BOYS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FE726F-9F95-458A-B873-F13159C5B84F}"/>
              </a:ext>
            </a:extLst>
          </p:cNvPr>
          <p:cNvSpPr txBox="1"/>
          <p:nvPr/>
        </p:nvSpPr>
        <p:spPr>
          <a:xfrm>
            <a:off x="5249839" y="1905018"/>
            <a:ext cx="1230575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GIRLS</a:t>
            </a:r>
          </a:p>
        </p:txBody>
      </p:sp>
    </p:spTree>
    <p:extLst>
      <p:ext uri="{BB962C8B-B14F-4D97-AF65-F5344CB8AC3E}">
        <p14:creationId xmlns:p14="http://schemas.microsoft.com/office/powerpoint/2010/main" val="3227710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C489A9-6E78-4E91-8BC5-4450A485B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6187" y="168019"/>
            <a:ext cx="1737511" cy="9266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2DB553-72AE-4DD1-9328-221FF253FA90}"/>
              </a:ext>
            </a:extLst>
          </p:cNvPr>
          <p:cNvSpPr txBox="1"/>
          <p:nvPr/>
        </p:nvSpPr>
        <p:spPr>
          <a:xfrm>
            <a:off x="489935" y="300647"/>
            <a:ext cx="233515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ACTIVITY - 2</a:t>
            </a:r>
          </a:p>
        </p:txBody>
      </p:sp>
      <p:pic>
        <p:nvPicPr>
          <p:cNvPr id="4" name="Picture 3" descr="A picture containing chart&#10;&#10;Description automatically generated">
            <a:extLst>
              <a:ext uri="{FF2B5EF4-FFF2-40B4-BE49-F238E27FC236}">
                <a16:creationId xmlns:a16="http://schemas.microsoft.com/office/drawing/2014/main" id="{39C1B0EF-861D-4E46-9B4F-9424A84F73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51" r="1620" b="6161"/>
          <a:stretch/>
        </p:blipFill>
        <p:spPr>
          <a:xfrm>
            <a:off x="2978343" y="1094691"/>
            <a:ext cx="4118493" cy="52201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DE3C7D-E862-416A-BB72-345B0CF3A0CE}"/>
              </a:ext>
            </a:extLst>
          </p:cNvPr>
          <p:cNvSpPr txBox="1"/>
          <p:nvPr/>
        </p:nvSpPr>
        <p:spPr>
          <a:xfrm>
            <a:off x="2978343" y="300647"/>
            <a:ext cx="4227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Match the following</a:t>
            </a:r>
          </a:p>
        </p:txBody>
      </p:sp>
    </p:spTree>
    <p:extLst>
      <p:ext uri="{BB962C8B-B14F-4D97-AF65-F5344CB8AC3E}">
        <p14:creationId xmlns:p14="http://schemas.microsoft.com/office/powerpoint/2010/main" val="3434000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C489A9-6E78-4E91-8BC5-4450A485B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7131" y="129699"/>
            <a:ext cx="1737511" cy="9266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2DB553-72AE-4DD1-9328-221FF253FA90}"/>
              </a:ext>
            </a:extLst>
          </p:cNvPr>
          <p:cNvSpPr txBox="1"/>
          <p:nvPr/>
        </p:nvSpPr>
        <p:spPr>
          <a:xfrm>
            <a:off x="380754" y="471596"/>
            <a:ext cx="232150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ACTIVITY - 3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B1B3A4-7BD4-407C-99CA-4535E46EA883}"/>
              </a:ext>
            </a:extLst>
          </p:cNvPr>
          <p:cNvSpPr txBox="1"/>
          <p:nvPr/>
        </p:nvSpPr>
        <p:spPr>
          <a:xfrm>
            <a:off x="982639" y="1201003"/>
            <a:ext cx="532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Look and complete the sentences.</a:t>
            </a:r>
          </a:p>
        </p:txBody>
      </p:sp>
      <p:pic>
        <p:nvPicPr>
          <p:cNvPr id="10" name="Picture 9" descr="A picture containing clipart&#10;&#10;Description automatically generated">
            <a:extLst>
              <a:ext uri="{FF2B5EF4-FFF2-40B4-BE49-F238E27FC236}">
                <a16:creationId xmlns:a16="http://schemas.microsoft.com/office/drawing/2014/main" id="{6B52D99B-0147-4D23-8E58-DE16EF37BB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39" y="1697417"/>
            <a:ext cx="1143142" cy="1255319"/>
          </a:xfrm>
          <a:prstGeom prst="rect">
            <a:avLst/>
          </a:prstGeom>
        </p:spPr>
      </p:pic>
      <p:pic>
        <p:nvPicPr>
          <p:cNvPr id="12" name="Picture 11" descr="A picture containing trouser&#10;&#10;Description automatically generated">
            <a:extLst>
              <a:ext uri="{FF2B5EF4-FFF2-40B4-BE49-F238E27FC236}">
                <a16:creationId xmlns:a16="http://schemas.microsoft.com/office/drawing/2014/main" id="{3ED69335-1AC1-4FEC-8D17-48D0A52F8D6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5" b="7143"/>
          <a:stretch/>
        </p:blipFill>
        <p:spPr>
          <a:xfrm>
            <a:off x="785333" y="2952736"/>
            <a:ext cx="1512343" cy="1588006"/>
          </a:xfrm>
          <a:prstGeom prst="rect">
            <a:avLst/>
          </a:prstGeom>
        </p:spPr>
      </p:pic>
      <p:pic>
        <p:nvPicPr>
          <p:cNvPr id="14" name="Picture 13" descr="A picture containing circle&#10;&#10;Description automatically generated">
            <a:extLst>
              <a:ext uri="{FF2B5EF4-FFF2-40B4-BE49-F238E27FC236}">
                <a16:creationId xmlns:a16="http://schemas.microsoft.com/office/drawing/2014/main" id="{69C61617-6197-4610-BB2A-D593DDD5E3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6095" y="1697417"/>
            <a:ext cx="1468864" cy="1468864"/>
          </a:xfrm>
          <a:prstGeom prst="rect">
            <a:avLst/>
          </a:prstGeom>
        </p:spPr>
      </p:pic>
      <p:pic>
        <p:nvPicPr>
          <p:cNvPr id="16" name="Picture 15" descr="A pair of yellow and blue shoes&#10;&#10;Description automatically generated with low confidence">
            <a:extLst>
              <a:ext uri="{FF2B5EF4-FFF2-40B4-BE49-F238E27FC236}">
                <a16:creationId xmlns:a16="http://schemas.microsoft.com/office/drawing/2014/main" id="{6AFA3B31-5FB6-4897-B189-B9B7B509020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2" r="2833" b="22495"/>
          <a:stretch/>
        </p:blipFill>
        <p:spPr>
          <a:xfrm>
            <a:off x="5139735" y="3615317"/>
            <a:ext cx="1809608" cy="1481515"/>
          </a:xfrm>
          <a:prstGeom prst="rect">
            <a:avLst/>
          </a:prstGeom>
        </p:spPr>
      </p:pic>
      <p:pic>
        <p:nvPicPr>
          <p:cNvPr id="22" name="Picture 21" descr="A picture containing clothing, underpants, trouser&#10;&#10;Description automatically generated">
            <a:extLst>
              <a:ext uri="{FF2B5EF4-FFF2-40B4-BE49-F238E27FC236}">
                <a16:creationId xmlns:a16="http://schemas.microsoft.com/office/drawing/2014/main" id="{A7D74A68-AA76-4D01-BCD6-CF592B3C73F2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0" r="4460" b="10050"/>
          <a:stretch/>
        </p:blipFill>
        <p:spPr>
          <a:xfrm>
            <a:off x="938989" y="4910515"/>
            <a:ext cx="1358687" cy="1295997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9790C72-397D-45FF-A456-E365682573CD}"/>
              </a:ext>
            </a:extLst>
          </p:cNvPr>
          <p:cNvSpPr txBox="1"/>
          <p:nvPr/>
        </p:nvSpPr>
        <p:spPr>
          <a:xfrm>
            <a:off x="2451669" y="2153813"/>
            <a:ext cx="216999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A green ………..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EC696B4-A9B9-405F-8E25-EFD950AAE93F}"/>
              </a:ext>
            </a:extLst>
          </p:cNvPr>
          <p:cNvSpPr txBox="1"/>
          <p:nvPr/>
        </p:nvSpPr>
        <p:spPr>
          <a:xfrm>
            <a:off x="2558955" y="3377407"/>
            <a:ext cx="216999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A blue …………..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1D293C9-9009-4DBD-8B89-BF37E4F86DC5}"/>
              </a:ext>
            </a:extLst>
          </p:cNvPr>
          <p:cNvSpPr txBox="1"/>
          <p:nvPr/>
        </p:nvSpPr>
        <p:spPr>
          <a:xfrm>
            <a:off x="2558955" y="5160889"/>
            <a:ext cx="216999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A pink …………..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AC908FF-DAB0-467F-BF14-4DE687B80977}"/>
              </a:ext>
            </a:extLst>
          </p:cNvPr>
          <p:cNvSpPr txBox="1"/>
          <p:nvPr/>
        </p:nvSpPr>
        <p:spPr>
          <a:xfrm>
            <a:off x="6824959" y="2313110"/>
            <a:ext cx="216999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A red …………..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B5DB88A-BA3B-4A24-8D24-6C663610E498}"/>
              </a:ext>
            </a:extLst>
          </p:cNvPr>
          <p:cNvSpPr txBox="1"/>
          <p:nvPr/>
        </p:nvSpPr>
        <p:spPr>
          <a:xfrm>
            <a:off x="7083816" y="4356075"/>
            <a:ext cx="216999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 Yellow…………</a:t>
            </a:r>
          </a:p>
        </p:txBody>
      </p:sp>
    </p:spTree>
    <p:extLst>
      <p:ext uri="{BB962C8B-B14F-4D97-AF65-F5344CB8AC3E}">
        <p14:creationId xmlns:p14="http://schemas.microsoft.com/office/powerpoint/2010/main" val="1360501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A28ECB4F-FBFA-433D-B087-281F38C33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760" y="294919"/>
            <a:ext cx="1990725" cy="1000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665E46-B25A-47C1-9AA2-364DF5451CC6}"/>
              </a:ext>
            </a:extLst>
          </p:cNvPr>
          <p:cNvSpPr txBox="1"/>
          <p:nvPr/>
        </p:nvSpPr>
        <p:spPr>
          <a:xfrm>
            <a:off x="1441687" y="519200"/>
            <a:ext cx="4380932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0BF077-A4FE-4668-B8F8-DFBE768A7422}"/>
              </a:ext>
            </a:extLst>
          </p:cNvPr>
          <p:cNvSpPr txBox="1"/>
          <p:nvPr/>
        </p:nvSpPr>
        <p:spPr>
          <a:xfrm>
            <a:off x="1441687" y="1787857"/>
            <a:ext cx="3853644" cy="9541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Learn book page no. 56</a:t>
            </a:r>
          </a:p>
          <a:p>
            <a:r>
              <a:rPr lang="en-IN" sz="2800" b="1" dirty="0"/>
              <a:t>Passage . </a:t>
            </a:r>
          </a:p>
        </p:txBody>
      </p:sp>
    </p:spTree>
    <p:extLst>
      <p:ext uri="{BB962C8B-B14F-4D97-AF65-F5344CB8AC3E}">
        <p14:creationId xmlns:p14="http://schemas.microsoft.com/office/powerpoint/2010/main" val="3602681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249" name="Google Shape;55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915700" y="167333"/>
            <a:ext cx="1772747" cy="833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48701" name="Text Box 1"/>
          <p:cNvSpPr txBox="1"/>
          <p:nvPr/>
        </p:nvSpPr>
        <p:spPr>
          <a:xfrm>
            <a:off x="1406618" y="2879106"/>
            <a:ext cx="7093110" cy="10437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17388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2777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2777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17388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2777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2777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772</TotalTime>
  <Words>83</Words>
  <Application>Microsoft Office PowerPoint</Application>
  <PresentationFormat>A4 Paper (210x297 mm)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OCAC</dc:creator>
  <cp:lastModifiedBy>Vedanshi Panda</cp:lastModifiedBy>
  <cp:revision>51</cp:revision>
  <dcterms:created xsi:type="dcterms:W3CDTF">2020-08-12T15:11:58Z</dcterms:created>
  <dcterms:modified xsi:type="dcterms:W3CDTF">2022-01-17T18:53:43Z</dcterms:modified>
</cp:coreProperties>
</file>