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>
          <p15:clr>
            <a:srgbClr val="A4A3A4"/>
          </p15:clr>
        </p15:guide>
        <p15:guide id="2" pos="289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1570"/>
        <p:guide pos="28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0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661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1048662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1048663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64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665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61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08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104860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6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31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3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6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20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2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62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5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36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3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63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41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4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4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64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4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4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48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4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50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5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65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5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1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61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1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59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59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55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56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5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65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5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25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1048626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2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62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2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" descr="C:\Users\SONY\Downloads\logo odm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20483" b="22215"/>
          <a:stretch>
            <a:fillRect/>
          </a:stretch>
        </p:blipFill>
        <p:spPr bwMode="auto">
          <a:xfrm>
            <a:off x="6804248" y="5537200"/>
            <a:ext cx="1991532" cy="1176020"/>
          </a:xfrm>
          <a:prstGeom prst="rect">
            <a:avLst/>
          </a:prstGeom>
          <a:noFill/>
        </p:spPr>
      </p:pic>
      <p:sp>
        <p:nvSpPr>
          <p:cNvPr id="1048586" name="Text Box 1"/>
          <p:cNvSpPr txBox="1"/>
          <p:nvPr/>
        </p:nvSpPr>
        <p:spPr>
          <a:xfrm>
            <a:off x="1918970" y="2798445"/>
            <a:ext cx="4018280" cy="6248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chemeClr val="tx1"/>
                </a:solidFill>
              </a:rPr>
              <a:t>SUBJECT-ENGLISH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1048587" name="Text Box 3"/>
          <p:cNvSpPr txBox="1"/>
          <p:nvPr/>
        </p:nvSpPr>
        <p:spPr>
          <a:xfrm>
            <a:off x="2001520" y="3683000"/>
            <a:ext cx="28733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CHAPTER- 6 </a:t>
            </a:r>
            <a:r>
              <a:rPr lang="en-US" sz="3200" dirty="0"/>
              <a:t> </a:t>
            </a:r>
            <a:endParaRPr lang="en-US" sz="3200" b="1" dirty="0"/>
          </a:p>
        </p:txBody>
      </p:sp>
      <p:sp>
        <p:nvSpPr>
          <p:cNvPr id="1048588" name="Text Box 6"/>
          <p:cNvSpPr txBox="1"/>
          <p:nvPr/>
        </p:nvSpPr>
        <p:spPr>
          <a:xfrm>
            <a:off x="2001520" y="4584065"/>
            <a:ext cx="7663180" cy="929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 dirty="0"/>
              <a:t>TOPIC – PASSAGE READING (‘</a:t>
            </a:r>
            <a:r>
              <a:rPr lang="en-US" sz="2800" b="1" dirty="0" err="1"/>
              <a:t>ch</a:t>
            </a:r>
            <a:r>
              <a:rPr lang="en-US" sz="2800" b="1" dirty="0"/>
              <a:t>’ sound words)</a:t>
            </a:r>
          </a:p>
          <a:p>
            <a:endParaRPr lang="en-US" sz="2800" b="1" dirty="0"/>
          </a:p>
        </p:txBody>
      </p:sp>
      <p:sp>
        <p:nvSpPr>
          <p:cNvPr id="1048589" name="Text Box 2"/>
          <p:cNvSpPr txBox="1"/>
          <p:nvPr/>
        </p:nvSpPr>
        <p:spPr>
          <a:xfrm>
            <a:off x="866140" y="1710055"/>
            <a:ext cx="8272780" cy="8153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>
                <a:solidFill>
                  <a:srgbClr val="FF0000"/>
                </a:solidFill>
              </a:rPr>
              <a:t>WELCOME TO ONLINE CLASS</a:t>
            </a:r>
          </a:p>
        </p:txBody>
      </p:sp>
      <p:cxnSp>
        <p:nvCxnSpPr>
          <p:cNvPr id="3145728" name="Straight Connector 5"/>
          <p:cNvCxnSpPr>
            <a:cxnSpLocks/>
          </p:cNvCxnSpPr>
          <p:nvPr/>
        </p:nvCxnSpPr>
        <p:spPr>
          <a:xfrm>
            <a:off x="10044608" y="1412776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3" name="Picture 2" descr="A picture containing text  Description automatically generate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248" y="5517232"/>
            <a:ext cx="1990725" cy="1000125"/>
          </a:xfrm>
          <a:prstGeom prst="rect">
            <a:avLst/>
          </a:prstGeom>
        </p:spPr>
      </p:pic>
      <p:sp>
        <p:nvSpPr>
          <p:cNvPr id="1048593" name="TextBox 3"/>
          <p:cNvSpPr txBox="1"/>
          <p:nvPr/>
        </p:nvSpPr>
        <p:spPr>
          <a:xfrm>
            <a:off x="719572" y="548681"/>
            <a:ext cx="723680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CLASS ASSIGNMENT : PASSAGE READING </a:t>
            </a:r>
          </a:p>
        </p:txBody>
      </p:sp>
      <p:sp>
        <p:nvSpPr>
          <p:cNvPr id="1048594" name="TextBox 1"/>
          <p:cNvSpPr txBox="1"/>
          <p:nvPr/>
        </p:nvSpPr>
        <p:spPr>
          <a:xfrm>
            <a:off x="1403648" y="1772816"/>
            <a:ext cx="475252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 err="1"/>
              <a:t>Chinky</a:t>
            </a:r>
            <a:r>
              <a:rPr lang="en-IN" sz="2800" b="1" dirty="0"/>
              <a:t> is a girl. She likes to eat chips, cheese, chocolate, chicken, cherries . One day I was at lunch when I saw my friend, </a:t>
            </a:r>
            <a:r>
              <a:rPr lang="en-IN" sz="2800" b="1" dirty="0" err="1"/>
              <a:t>Chinky</a:t>
            </a:r>
            <a:r>
              <a:rPr lang="en-IN" sz="2800" b="1" dirty="0"/>
              <a:t>. She sat next to me on the bench . We </a:t>
            </a:r>
            <a:r>
              <a:rPr lang="en-US" sz="2800" b="1" dirty="0"/>
              <a:t>had our lunch</a:t>
            </a:r>
            <a:r>
              <a:rPr lang="en-IN" sz="2800" b="1" dirty="0"/>
              <a:t> </a:t>
            </a:r>
            <a:r>
              <a:rPr lang="en-US" sz="2800" b="1" dirty="0"/>
              <a:t>.</a:t>
            </a:r>
            <a:r>
              <a:rPr lang="en-IN" sz="2800" b="1" dirty="0"/>
              <a:t> It </a:t>
            </a:r>
            <a:r>
              <a:rPr lang="en-US" sz="2800" b="1" dirty="0"/>
              <a:t>was</a:t>
            </a:r>
            <a:r>
              <a:rPr lang="en-IN" sz="2800" b="1" dirty="0"/>
              <a:t> fun !</a:t>
            </a:r>
            <a:endParaRPr lang="zh-CN" altLang="en-US" dirty="0"/>
          </a:p>
        </p:txBody>
      </p:sp>
      <p:pic>
        <p:nvPicPr>
          <p:cNvPr id="2097154" name="Picture 7" descr="A couple of kids eating at a table  Description automatically generated with low confidence"/>
          <p:cNvPicPr>
            <a:picLocks noChangeAspect="1"/>
          </p:cNvPicPr>
          <p:nvPr/>
        </p:nvPicPr>
        <p:blipFill rotWithShape="1">
          <a:blip r:embed="rId3"/>
          <a:srcRect b="10832"/>
          <a:stretch>
            <a:fillRect/>
          </a:stretch>
        </p:blipFill>
        <p:spPr>
          <a:xfrm>
            <a:off x="6156176" y="1916833"/>
            <a:ext cx="2457450" cy="1656184"/>
          </a:xfrm>
          <a:prstGeom prst="rect">
            <a:avLst/>
          </a:prstGeom>
        </p:spPr>
      </p:pic>
      <p:pic>
        <p:nvPicPr>
          <p:cNvPr id="2097155" name="Picture 9" descr="A picture containing clipart  Description automatically generated"/>
          <p:cNvPicPr>
            <a:picLocks noChangeAspect="1"/>
          </p:cNvPicPr>
          <p:nvPr/>
        </p:nvPicPr>
        <p:blipFill rotWithShape="1">
          <a:blip r:embed="rId4" cstate="print"/>
          <a:srcRect l="11610" t="13214" r="5703" b="17301"/>
          <a:stretch>
            <a:fillRect/>
          </a:stretch>
        </p:blipFill>
        <p:spPr>
          <a:xfrm rot="18759339">
            <a:off x="84197" y="5402925"/>
            <a:ext cx="1270749" cy="771526"/>
          </a:xfrm>
          <a:prstGeom prst="rect">
            <a:avLst/>
          </a:prstGeom>
        </p:spPr>
      </p:pic>
      <p:pic>
        <p:nvPicPr>
          <p:cNvPr id="2097156" name="Picture 11" descr="A picture containing clipart  Description automatically generated"/>
          <p:cNvPicPr>
            <a:picLocks noChangeAspect="1"/>
          </p:cNvPicPr>
          <p:nvPr/>
        </p:nvPicPr>
        <p:blipFill rotWithShape="1">
          <a:blip r:embed="rId5"/>
          <a:srcRect l="9680" t="9680" r="9680" b="6320"/>
          <a:stretch>
            <a:fillRect/>
          </a:stretch>
        </p:blipFill>
        <p:spPr>
          <a:xfrm>
            <a:off x="189627" y="3229857"/>
            <a:ext cx="1090247" cy="1135674"/>
          </a:xfrm>
          <a:prstGeom prst="rect">
            <a:avLst/>
          </a:prstGeom>
        </p:spPr>
      </p:pic>
      <p:pic>
        <p:nvPicPr>
          <p:cNvPr id="2097157" name="Picture 13" descr="A picture containing text  Description automatically generated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356448" y="5342007"/>
            <a:ext cx="1219200" cy="1219200"/>
          </a:xfrm>
          <a:prstGeom prst="rect">
            <a:avLst/>
          </a:prstGeom>
        </p:spPr>
      </p:pic>
      <p:pic>
        <p:nvPicPr>
          <p:cNvPr id="2097158" name="Picture 15" descr="Diagram  Description automatically generated"/>
          <p:cNvPicPr>
            <a:picLocks noChangeAspect="1"/>
          </p:cNvPicPr>
          <p:nvPr/>
        </p:nvPicPr>
        <p:blipFill rotWithShape="1">
          <a:blip r:embed="rId7" cstate="print"/>
          <a:srcRect b="9051"/>
          <a:stretch>
            <a:fillRect/>
          </a:stretch>
        </p:blipFill>
        <p:spPr>
          <a:xfrm>
            <a:off x="4498295" y="5234594"/>
            <a:ext cx="1530056" cy="1074726"/>
          </a:xfrm>
          <a:prstGeom prst="rect">
            <a:avLst/>
          </a:prstGeom>
        </p:spPr>
      </p:pic>
      <p:pic>
        <p:nvPicPr>
          <p:cNvPr id="2097159" name="Picture 17" descr="A picture containing text, case, accessory  Description automatically generated"/>
          <p:cNvPicPr>
            <a:picLocks noChangeAspect="1"/>
          </p:cNvPicPr>
          <p:nvPr/>
        </p:nvPicPr>
        <p:blipFill rotWithShape="1">
          <a:blip r:embed="rId8"/>
          <a:srcRect l="6385" t="20300" b="27485"/>
          <a:stretch>
            <a:fillRect/>
          </a:stretch>
        </p:blipFill>
        <p:spPr>
          <a:xfrm>
            <a:off x="6804248" y="4467700"/>
            <a:ext cx="1314683" cy="7896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0" name="Picture 2" descr="A picture containing text  Description automatically generate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8264" y="5661248"/>
            <a:ext cx="1990725" cy="1000125"/>
          </a:xfrm>
          <a:prstGeom prst="rect">
            <a:avLst/>
          </a:prstGeom>
        </p:spPr>
      </p:pic>
      <p:sp>
        <p:nvSpPr>
          <p:cNvPr id="1048595" name="TextBox 1"/>
          <p:cNvSpPr txBox="1"/>
          <p:nvPr/>
        </p:nvSpPr>
        <p:spPr>
          <a:xfrm>
            <a:off x="1043607" y="332656"/>
            <a:ext cx="4104457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Write in your notebook .</a:t>
            </a:r>
          </a:p>
        </p:txBody>
      </p:sp>
      <p:sp>
        <p:nvSpPr>
          <p:cNvPr id="1048596" name="TextBox 6"/>
          <p:cNvSpPr txBox="1"/>
          <p:nvPr/>
        </p:nvSpPr>
        <p:spPr>
          <a:xfrm>
            <a:off x="670817" y="1052736"/>
            <a:ext cx="7429575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Complete the sentences using ‘</a:t>
            </a:r>
            <a:r>
              <a:rPr lang="en-IN" sz="2800" b="1" dirty="0" err="1"/>
              <a:t>ch</a:t>
            </a:r>
            <a:r>
              <a:rPr lang="en-IN" sz="2800" b="1" dirty="0"/>
              <a:t>’ sound words </a:t>
            </a:r>
          </a:p>
        </p:txBody>
      </p:sp>
      <p:sp>
        <p:nvSpPr>
          <p:cNvPr id="1048597" name="TextBox 8"/>
          <p:cNvSpPr txBox="1"/>
          <p:nvPr/>
        </p:nvSpPr>
        <p:spPr>
          <a:xfrm>
            <a:off x="2449448" y="2179236"/>
            <a:ext cx="4464496" cy="38633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dirty="0"/>
              <a:t> </a:t>
            </a:r>
            <a:r>
              <a:rPr lang="en-IN" sz="2800" b="1" dirty="0"/>
              <a:t>1. I like to eat ……………..</a:t>
            </a:r>
          </a:p>
          <a:p>
            <a:endParaRPr lang="en-IN" sz="2800" b="1" dirty="0"/>
          </a:p>
          <a:p>
            <a:r>
              <a:rPr lang="en-IN" sz="2800" b="1" dirty="0"/>
              <a:t>2. I like to eat ……………..</a:t>
            </a:r>
          </a:p>
          <a:p>
            <a:endParaRPr lang="en-IN" sz="2800" b="1" dirty="0"/>
          </a:p>
          <a:p>
            <a:r>
              <a:rPr lang="en-IN" sz="2800" b="1" dirty="0"/>
              <a:t>3. I like to eat ………………..</a:t>
            </a:r>
          </a:p>
          <a:p>
            <a:endParaRPr lang="en-IN" sz="2800" b="1" dirty="0"/>
          </a:p>
          <a:p>
            <a:r>
              <a:rPr lang="en-IN" sz="2800" b="1" dirty="0"/>
              <a:t>4. I like to eat …………………..</a:t>
            </a:r>
          </a:p>
          <a:p>
            <a:endParaRPr lang="en-IN" sz="2800" b="1" dirty="0"/>
          </a:p>
          <a:p>
            <a:r>
              <a:rPr lang="en-IN" sz="2800" b="1" dirty="0"/>
              <a:t>5. I like to eat …………………..</a:t>
            </a:r>
            <a:endParaRPr lang="en-IN" dirty="0"/>
          </a:p>
        </p:txBody>
      </p:sp>
      <p:pic>
        <p:nvPicPr>
          <p:cNvPr id="2097161" name="Picture 12" descr="A picture containing text, clipart  Description automatically generated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5011" y="1990005"/>
            <a:ext cx="2339476" cy="452801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2" name="Picture 2" descr="A picture containing text  Description automatically generate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0283" y="5492972"/>
            <a:ext cx="1990725" cy="1000125"/>
          </a:xfrm>
          <a:prstGeom prst="rect">
            <a:avLst/>
          </a:prstGeom>
        </p:spPr>
      </p:pic>
      <p:sp>
        <p:nvSpPr>
          <p:cNvPr id="1048598" name="TextBox 3"/>
          <p:cNvSpPr txBox="1"/>
          <p:nvPr/>
        </p:nvSpPr>
        <p:spPr>
          <a:xfrm>
            <a:off x="555867" y="412651"/>
            <a:ext cx="7040469" cy="5847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BOOK PAGE : 30 – DO IN THE TEXTBOOK  </a:t>
            </a:r>
          </a:p>
        </p:txBody>
      </p:sp>
      <p:sp>
        <p:nvSpPr>
          <p:cNvPr id="1048599" name="TextBox 1"/>
          <p:cNvSpPr txBox="1"/>
          <p:nvPr/>
        </p:nvSpPr>
        <p:spPr>
          <a:xfrm>
            <a:off x="467544" y="1196752"/>
            <a:ext cx="6176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Circle the correct word :</a:t>
            </a:r>
          </a:p>
        </p:txBody>
      </p:sp>
      <p:pic>
        <p:nvPicPr>
          <p:cNvPr id="2097163" name="Picture 6" descr="A wooden chair with a white background  Description automatically generated with low confidence"/>
          <p:cNvPicPr>
            <a:picLocks noChangeAspect="1"/>
          </p:cNvPicPr>
          <p:nvPr/>
        </p:nvPicPr>
        <p:blipFill rotWithShape="1">
          <a:blip r:embed="rId3" cstate="print"/>
          <a:srcRect l="9294" r="6384" b="9501"/>
          <a:stretch>
            <a:fillRect/>
          </a:stretch>
        </p:blipFill>
        <p:spPr>
          <a:xfrm>
            <a:off x="1259632" y="1731113"/>
            <a:ext cx="864096" cy="998739"/>
          </a:xfrm>
          <a:prstGeom prst="rect">
            <a:avLst/>
          </a:prstGeom>
        </p:spPr>
      </p:pic>
      <p:sp>
        <p:nvSpPr>
          <p:cNvPr id="1048600" name="TextBox 7"/>
          <p:cNvSpPr txBox="1"/>
          <p:nvPr/>
        </p:nvSpPr>
        <p:spPr>
          <a:xfrm>
            <a:off x="2987824" y="2016796"/>
            <a:ext cx="3159757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chair , chase  share </a:t>
            </a:r>
          </a:p>
        </p:txBody>
      </p:sp>
      <p:pic>
        <p:nvPicPr>
          <p:cNvPr id="2097164" name="Picture 9" descr="A baby chick in grass  Description automatically generated with medium confidence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57399" y="2829032"/>
            <a:ext cx="1166329" cy="777552"/>
          </a:xfrm>
          <a:prstGeom prst="rect">
            <a:avLst/>
          </a:prstGeom>
        </p:spPr>
      </p:pic>
      <p:pic>
        <p:nvPicPr>
          <p:cNvPr id="2097165" name="Picture 1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76842" y="3838912"/>
            <a:ext cx="1078578" cy="1078578"/>
          </a:xfrm>
          <a:prstGeom prst="rect">
            <a:avLst/>
          </a:prstGeom>
        </p:spPr>
      </p:pic>
      <p:pic>
        <p:nvPicPr>
          <p:cNvPr id="2097166" name="Picture 13" descr="A picture containing text, clipart  Description automatically generated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211921" y="4970130"/>
            <a:ext cx="808419" cy="808419"/>
          </a:xfrm>
          <a:prstGeom prst="rect">
            <a:avLst/>
          </a:prstGeom>
        </p:spPr>
      </p:pic>
      <p:pic>
        <p:nvPicPr>
          <p:cNvPr id="2097167" name="Picture 15" descr="A picture containing text, furniture, bench, seat  Description automatically generated"/>
          <p:cNvPicPr>
            <a:picLocks noChangeAspect="1"/>
          </p:cNvPicPr>
          <p:nvPr/>
        </p:nvPicPr>
        <p:blipFill rotWithShape="1">
          <a:blip r:embed="rId7"/>
          <a:srcRect l="7354" t="16667" r="11231" b="9501"/>
          <a:stretch>
            <a:fillRect/>
          </a:stretch>
        </p:blipFill>
        <p:spPr>
          <a:xfrm>
            <a:off x="827593" y="5725524"/>
            <a:ext cx="1577074" cy="1026811"/>
          </a:xfrm>
          <a:prstGeom prst="rect">
            <a:avLst/>
          </a:prstGeom>
        </p:spPr>
      </p:pic>
      <p:sp>
        <p:nvSpPr>
          <p:cNvPr id="1048601" name="TextBox 16"/>
          <p:cNvSpPr txBox="1"/>
          <p:nvPr/>
        </p:nvSpPr>
        <p:spPr>
          <a:xfrm>
            <a:off x="2987824" y="2959715"/>
            <a:ext cx="306034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chip , chin , chick </a:t>
            </a:r>
          </a:p>
        </p:txBody>
      </p:sp>
      <p:sp>
        <p:nvSpPr>
          <p:cNvPr id="1048602" name="TextBox 17"/>
          <p:cNvSpPr txBox="1"/>
          <p:nvPr/>
        </p:nvSpPr>
        <p:spPr>
          <a:xfrm>
            <a:off x="2987825" y="4056375"/>
            <a:ext cx="3159757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chat , chin , cheek </a:t>
            </a:r>
          </a:p>
        </p:txBody>
      </p:sp>
      <p:sp>
        <p:nvSpPr>
          <p:cNvPr id="1048603" name="TextBox 18"/>
          <p:cNvSpPr txBox="1"/>
          <p:nvPr/>
        </p:nvSpPr>
        <p:spPr>
          <a:xfrm>
            <a:off x="2864160" y="5138029"/>
            <a:ext cx="3421796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catch , shake , watch </a:t>
            </a:r>
          </a:p>
        </p:txBody>
      </p:sp>
      <p:sp>
        <p:nvSpPr>
          <p:cNvPr id="1048604" name="TextBox 19"/>
          <p:cNvSpPr txBox="1"/>
          <p:nvPr/>
        </p:nvSpPr>
        <p:spPr>
          <a:xfrm>
            <a:off x="2896125" y="6095954"/>
            <a:ext cx="3476075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bunch , lunch , bench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8" name="Picture 2" descr="A picture containing text  Description automatically generate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0232" y="5445224"/>
            <a:ext cx="1990725" cy="1000125"/>
          </a:xfrm>
          <a:prstGeom prst="rect">
            <a:avLst/>
          </a:prstGeom>
        </p:spPr>
      </p:pic>
      <p:sp>
        <p:nvSpPr>
          <p:cNvPr id="1048605" name="TextBox 3"/>
          <p:cNvSpPr txBox="1"/>
          <p:nvPr/>
        </p:nvSpPr>
        <p:spPr>
          <a:xfrm>
            <a:off x="1331639" y="548680"/>
            <a:ext cx="7319317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Home Assignment : Learn the spellings </a:t>
            </a:r>
          </a:p>
        </p:txBody>
      </p:sp>
      <p:sp>
        <p:nvSpPr>
          <p:cNvPr id="1048606" name="TextBox 4"/>
          <p:cNvSpPr txBox="1"/>
          <p:nvPr/>
        </p:nvSpPr>
        <p:spPr>
          <a:xfrm flipH="1">
            <a:off x="2195735" y="1613257"/>
            <a:ext cx="4752529" cy="4701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IN" sz="2800" b="1" dirty="0"/>
              <a:t>Chips </a:t>
            </a:r>
          </a:p>
          <a:p>
            <a:pPr marL="514350" indent="-514350">
              <a:buAutoNum type="arabicPeriod"/>
            </a:pPr>
            <a:endParaRPr lang="en-IN" sz="2800" b="1" dirty="0"/>
          </a:p>
          <a:p>
            <a:pPr marL="514350" indent="-514350">
              <a:buAutoNum type="arabicPeriod" startAt="2"/>
            </a:pPr>
            <a:r>
              <a:rPr lang="en-IN" sz="2800" b="1" dirty="0"/>
              <a:t>Chicken </a:t>
            </a:r>
          </a:p>
          <a:p>
            <a:pPr marL="514350" indent="-514350">
              <a:buAutoNum type="arabicPeriod" startAt="2"/>
            </a:pPr>
            <a:endParaRPr lang="en-IN" sz="2800" b="1" dirty="0"/>
          </a:p>
          <a:p>
            <a:r>
              <a:rPr lang="en-IN" sz="2800" b="1" dirty="0"/>
              <a:t>3. Chocolate </a:t>
            </a:r>
          </a:p>
          <a:p>
            <a:endParaRPr lang="en-IN" sz="2800" b="1" dirty="0"/>
          </a:p>
          <a:p>
            <a:r>
              <a:rPr lang="en-IN" sz="2800" b="1" dirty="0"/>
              <a:t>4. Cherry</a:t>
            </a:r>
          </a:p>
          <a:p>
            <a:endParaRPr lang="en-IN" sz="2800" b="1" dirty="0"/>
          </a:p>
          <a:p>
            <a:r>
              <a:rPr lang="en-IN" sz="2800" b="1" dirty="0"/>
              <a:t>5. Cheese </a:t>
            </a:r>
          </a:p>
          <a:p>
            <a:pPr marL="514350" indent="-514350">
              <a:buAutoNum type="arabicPeriod"/>
            </a:pPr>
            <a:endParaRPr lang="en-IN" sz="2800" b="1" dirty="0"/>
          </a:p>
          <a:p>
            <a:pPr marL="514350" indent="-514350">
              <a:buAutoNum type="arabicPeriod"/>
            </a:pPr>
            <a:endParaRPr lang="en-IN" sz="2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Google Shape;77;p16"/>
          <p:cNvSpPr txBox="1"/>
          <p:nvPr/>
        </p:nvSpPr>
        <p:spPr>
          <a:xfrm>
            <a:off x="670955" y="164774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2097169" name="Google Shape;54;p13"/>
          <p:cNvPicPr preferRelativeResize="0">
            <a:picLocks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9060" y="5381631"/>
            <a:ext cx="9144000" cy="13658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</Words>
  <Application>Microsoft Office PowerPoint</Application>
  <PresentationFormat>On-screen Show (4:3)</PresentationFormat>
  <Paragraphs>36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Vedanshi Panda</cp:lastModifiedBy>
  <cp:revision>1</cp:revision>
  <dcterms:created xsi:type="dcterms:W3CDTF">2020-06-23T20:38:00Z</dcterms:created>
  <dcterms:modified xsi:type="dcterms:W3CDTF">2021-09-13T14:25:02Z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1033-11.2.0.9431</vt:lpwstr>
  </property>
</Properties>
</file>