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7" r:id="rId2"/>
    <p:sldId id="264" r:id="rId3"/>
    <p:sldId id="263" r:id="rId4"/>
    <p:sldId id="274" r:id="rId5"/>
    <p:sldId id="259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89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1570"/>
        <p:guide pos="28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324F1-014A-4BDE-A047-6CF64DCECEB5}" type="datetimeFigureOut">
              <a:rPr lang="en-US" smtClean="0"/>
              <a:t>8/11/2021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ONY\Downloads\logo odm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20483" b="22215"/>
          <a:stretch>
            <a:fillRect/>
          </a:stretch>
        </p:blipFill>
        <p:spPr bwMode="auto">
          <a:xfrm>
            <a:off x="6804248" y="5537200"/>
            <a:ext cx="1991532" cy="1176020"/>
          </a:xfrm>
          <a:prstGeom prst="rect">
            <a:avLst/>
          </a:prstGeom>
          <a:noFill/>
        </p:spPr>
      </p:pic>
      <p:sp>
        <p:nvSpPr>
          <p:cNvPr id="2" name="Text Box 1"/>
          <p:cNvSpPr txBox="1"/>
          <p:nvPr/>
        </p:nvSpPr>
        <p:spPr>
          <a:xfrm>
            <a:off x="1918970" y="2798445"/>
            <a:ext cx="356489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chemeClr val="tx1"/>
                </a:solidFill>
              </a:rPr>
              <a:t>SUBJECT-ENGLISH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2001520" y="3683000"/>
            <a:ext cx="28733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/>
              <a:t>CHAPTER- 4 </a:t>
            </a:r>
            <a:r>
              <a:rPr lang="en-US" sz="3200"/>
              <a:t> </a:t>
            </a:r>
            <a:endParaRPr lang="en-US" sz="3200" b="1"/>
          </a:p>
        </p:txBody>
      </p:sp>
      <p:sp>
        <p:nvSpPr>
          <p:cNvPr id="7" name="Text Box 6"/>
          <p:cNvSpPr txBox="1"/>
          <p:nvPr/>
        </p:nvSpPr>
        <p:spPr>
          <a:xfrm>
            <a:off x="2001520" y="4584065"/>
            <a:ext cx="5247005" cy="9531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/>
              <a:t>TOPIC -  </a:t>
            </a:r>
            <a:r>
              <a:rPr lang="en-US" sz="2800" b="1">
                <a:sym typeface="+mn-ea"/>
              </a:rPr>
              <a:t>Uses  of  'These' and 'This'</a:t>
            </a:r>
            <a:endParaRPr lang="en-US" sz="2800" b="1"/>
          </a:p>
          <a:p>
            <a:endParaRPr lang="en-US" sz="2800" b="1"/>
          </a:p>
        </p:txBody>
      </p:sp>
      <p:sp>
        <p:nvSpPr>
          <p:cNvPr id="3" name="Text Box 2"/>
          <p:cNvSpPr txBox="1"/>
          <p:nvPr/>
        </p:nvSpPr>
        <p:spPr>
          <a:xfrm>
            <a:off x="866140" y="1710055"/>
            <a:ext cx="741172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>
                <a:solidFill>
                  <a:srgbClr val="FF0000"/>
                </a:solidFill>
              </a:rPr>
              <a:t>WELCOME TO ONLINE CLASS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CAB06EE-BE4B-4EAD-BB38-85BB1FA2A89D}"/>
              </a:ext>
            </a:extLst>
          </p:cNvPr>
          <p:cNvCxnSpPr/>
          <p:nvPr/>
        </p:nvCxnSpPr>
        <p:spPr>
          <a:xfrm>
            <a:off x="10044608" y="1412776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2051721" y="332656"/>
            <a:ext cx="460794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320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LET US REVISE AGAIN </a:t>
            </a:r>
          </a:p>
        </p:txBody>
      </p:sp>
      <p:pic>
        <p:nvPicPr>
          <p:cNvPr id="15" name="Content Placeholder 14" descr="5 cats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98099" y="3922392"/>
            <a:ext cx="3034355" cy="1747562"/>
          </a:xfrm>
          <a:prstGeom prst="rect">
            <a:avLst/>
          </a:prstGeom>
        </p:spPr>
      </p:pic>
      <p:pic>
        <p:nvPicPr>
          <p:cNvPr id="17" name="Content Placeholder 16" descr="cat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1061807" y="1191189"/>
            <a:ext cx="1771177" cy="1771177"/>
          </a:xfrm>
          <a:prstGeom prst="rect">
            <a:avLst/>
          </a:prstGeom>
        </p:spPr>
      </p:pic>
      <p:pic>
        <p:nvPicPr>
          <p:cNvPr id="9" name="Picture 2" descr="C:\Users\SONY\Downloads\logo odm.png">
            <a:extLst>
              <a:ext uri="{FF2B5EF4-FFF2-40B4-BE49-F238E27FC236}">
                <a16:creationId xmlns:a16="http://schemas.microsoft.com/office/drawing/2014/main" id="{526FF293-B987-4CEA-BCA8-657D6CEC80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t="20483" b="22215"/>
          <a:stretch>
            <a:fillRect/>
          </a:stretch>
        </p:blipFill>
        <p:spPr bwMode="auto">
          <a:xfrm>
            <a:off x="6659663" y="5687304"/>
            <a:ext cx="2304257" cy="1176020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DCE5A44-34CD-4A77-A8C9-3F5E7F95E75F}"/>
              </a:ext>
            </a:extLst>
          </p:cNvPr>
          <p:cNvSpPr txBox="1"/>
          <p:nvPr/>
        </p:nvSpPr>
        <p:spPr>
          <a:xfrm>
            <a:off x="4139952" y="1836113"/>
            <a:ext cx="3805972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ONE  :   This  is a cat.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46F9AC-7C85-4E09-80CF-44F82A013B8E}"/>
              </a:ext>
            </a:extLst>
          </p:cNvPr>
          <p:cNvSpPr txBox="1"/>
          <p:nvPr/>
        </p:nvSpPr>
        <p:spPr>
          <a:xfrm>
            <a:off x="4139952" y="4509120"/>
            <a:ext cx="417646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Many : These are cats 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SIPRA\Downloads\png b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998149"/>
            <a:ext cx="2160240" cy="3683966"/>
          </a:xfrm>
          <a:prstGeom prst="rect">
            <a:avLst/>
          </a:prstGeom>
          <a:noFill/>
        </p:spPr>
      </p:pic>
      <p:pic>
        <p:nvPicPr>
          <p:cNvPr id="10" name="Picture 2" descr="C:\Users\SONY\Downloads\logo odm.png">
            <a:extLst>
              <a:ext uri="{FF2B5EF4-FFF2-40B4-BE49-F238E27FC236}">
                <a16:creationId xmlns:a16="http://schemas.microsoft.com/office/drawing/2014/main" id="{A3D9EDE6-846B-4A55-B13E-48F43649B9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t="20483" b="22215"/>
          <a:stretch>
            <a:fillRect/>
          </a:stretch>
        </p:blipFill>
        <p:spPr bwMode="auto">
          <a:xfrm>
            <a:off x="7116147" y="5666839"/>
            <a:ext cx="1872208" cy="1176020"/>
          </a:xfrm>
          <a:prstGeom prst="rect">
            <a:avLst/>
          </a:prstGeom>
          <a:noFill/>
        </p:spPr>
      </p:pic>
      <p:pic>
        <p:nvPicPr>
          <p:cNvPr id="9" name="Picture 8" descr="A field of sunflowers&#10;&#10;Description automatically generated">
            <a:extLst>
              <a:ext uri="{FF2B5EF4-FFF2-40B4-BE49-F238E27FC236}">
                <a16:creationId xmlns:a16="http://schemas.microsoft.com/office/drawing/2014/main" id="{E2C8D99F-A421-407D-8C9D-F731E1FB25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5472" y="4293096"/>
            <a:ext cx="2509691" cy="1551445"/>
          </a:xfrm>
          <a:prstGeom prst="rect">
            <a:avLst/>
          </a:prstGeom>
        </p:spPr>
      </p:pic>
      <p:pic>
        <p:nvPicPr>
          <p:cNvPr id="12" name="Picture 11" descr="A picture containing plant, flower, sunflower&#10;&#10;Description automatically generated">
            <a:extLst>
              <a:ext uri="{FF2B5EF4-FFF2-40B4-BE49-F238E27FC236}">
                <a16:creationId xmlns:a16="http://schemas.microsoft.com/office/drawing/2014/main" id="{030CB6E0-6D2D-4F1F-8C89-5B91A372FFF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3415" y="1409377"/>
            <a:ext cx="1509507" cy="231105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0044713-5647-4887-A805-31F7591A71B0}"/>
              </a:ext>
            </a:extLst>
          </p:cNvPr>
          <p:cNvSpPr txBox="1"/>
          <p:nvPr/>
        </p:nvSpPr>
        <p:spPr>
          <a:xfrm>
            <a:off x="4427984" y="1988840"/>
            <a:ext cx="2736304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This is a flower</a:t>
            </a:r>
            <a:r>
              <a:rPr lang="en-IN" sz="2800" dirty="0"/>
              <a:t>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AE5767-A553-4B5C-8C0F-A89C14B1F8E9}"/>
              </a:ext>
            </a:extLst>
          </p:cNvPr>
          <p:cNvSpPr txBox="1"/>
          <p:nvPr/>
        </p:nvSpPr>
        <p:spPr>
          <a:xfrm>
            <a:off x="5364088" y="4742535"/>
            <a:ext cx="3384376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These are flowers.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Content Placeholder 16" descr="cat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93093" y="1987817"/>
            <a:ext cx="1077626" cy="1077626"/>
          </a:xfrm>
          <a:prstGeom prst="rect">
            <a:avLst/>
          </a:prstGeom>
        </p:spPr>
      </p:pic>
      <p:pic>
        <p:nvPicPr>
          <p:cNvPr id="5" name="Content Placeholder 16" descr="cat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052107" y="2077794"/>
            <a:ext cx="1006865" cy="1006865"/>
          </a:xfrm>
          <a:prstGeom prst="rect">
            <a:avLst/>
          </a:prstGeom>
        </p:spPr>
      </p:pic>
      <p:pic>
        <p:nvPicPr>
          <p:cNvPr id="7" name="Content Placeholder 16" descr="ca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868" y="955180"/>
            <a:ext cx="1077626" cy="1077626"/>
          </a:xfrm>
          <a:prstGeom prst="rect">
            <a:avLst/>
          </a:prstGeom>
        </p:spPr>
      </p:pic>
      <p:pic>
        <p:nvPicPr>
          <p:cNvPr id="9" name="Content Placeholder 16" descr="ca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8972" y="2148555"/>
            <a:ext cx="936104" cy="936104"/>
          </a:xfrm>
          <a:prstGeom prst="rect">
            <a:avLst/>
          </a:prstGeom>
        </p:spPr>
      </p:pic>
      <p:pic>
        <p:nvPicPr>
          <p:cNvPr id="13" name="Picture 2" descr="C:\Users\SONY\Downloads\logo odm.png">
            <a:extLst>
              <a:ext uri="{FF2B5EF4-FFF2-40B4-BE49-F238E27FC236}">
                <a16:creationId xmlns:a16="http://schemas.microsoft.com/office/drawing/2014/main" id="{F243D1E2-1916-4A53-B6B8-C4CF87B972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t="20483" b="22215"/>
          <a:stretch>
            <a:fillRect/>
          </a:stretch>
        </p:blipFill>
        <p:spPr bwMode="auto">
          <a:xfrm>
            <a:off x="6948264" y="5660838"/>
            <a:ext cx="1944216" cy="1176020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2782943-48BB-407F-ADF3-B743C567E692}"/>
              </a:ext>
            </a:extLst>
          </p:cNvPr>
          <p:cNvSpPr txBox="1"/>
          <p:nvPr/>
        </p:nvSpPr>
        <p:spPr>
          <a:xfrm>
            <a:off x="607982" y="1011129"/>
            <a:ext cx="5020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b="1" dirty="0"/>
              <a:t>1.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AB9BDC-93EF-4CCD-A5E4-7BE14355E5BD}"/>
              </a:ext>
            </a:extLst>
          </p:cNvPr>
          <p:cNvSpPr txBox="1"/>
          <p:nvPr/>
        </p:nvSpPr>
        <p:spPr>
          <a:xfrm>
            <a:off x="107504" y="329146"/>
            <a:ext cx="6408712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Fill in the blanks using This or These</a:t>
            </a:r>
            <a:endParaRPr lang="en-IN" sz="2800" b="1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91DAB05-684D-4432-A8F6-23A71A97C529}"/>
              </a:ext>
            </a:extLst>
          </p:cNvPr>
          <p:cNvSpPr txBox="1"/>
          <p:nvPr/>
        </p:nvSpPr>
        <p:spPr>
          <a:xfrm>
            <a:off x="4211960" y="1160125"/>
            <a:ext cx="3456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/>
              <a:t>……………… </a:t>
            </a:r>
            <a:r>
              <a:rPr lang="en-IN" sz="2800" b="1" dirty="0"/>
              <a:t>  is a cat.</a:t>
            </a:r>
            <a:endParaRPr lang="en-IN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82A235F-B081-4CF1-9337-65552875E5CF}"/>
              </a:ext>
            </a:extLst>
          </p:cNvPr>
          <p:cNvSpPr txBox="1"/>
          <p:nvPr/>
        </p:nvSpPr>
        <p:spPr>
          <a:xfrm>
            <a:off x="621367" y="2175625"/>
            <a:ext cx="4587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/>
              <a:t>2</a:t>
            </a:r>
            <a:r>
              <a:rPr lang="en-IN" sz="2800" dirty="0"/>
              <a:t>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B1AEAFC-7FC8-43C5-A2CB-9BA8477384A2}"/>
              </a:ext>
            </a:extLst>
          </p:cNvPr>
          <p:cNvSpPr txBox="1"/>
          <p:nvPr/>
        </p:nvSpPr>
        <p:spPr>
          <a:xfrm>
            <a:off x="4431322" y="2526630"/>
            <a:ext cx="25169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/>
              <a:t>……………</a:t>
            </a:r>
            <a:r>
              <a:rPr lang="en-IN" sz="2800" b="1" dirty="0"/>
              <a:t>  are cats . </a:t>
            </a:r>
            <a:endParaRPr lang="en-IN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4DD8CF2-7C02-43BB-9AA5-22B3B34FEA85}"/>
              </a:ext>
            </a:extLst>
          </p:cNvPr>
          <p:cNvSpPr txBox="1"/>
          <p:nvPr/>
        </p:nvSpPr>
        <p:spPr>
          <a:xfrm>
            <a:off x="566662" y="3338875"/>
            <a:ext cx="543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3.</a:t>
            </a:r>
          </a:p>
        </p:txBody>
      </p:sp>
      <p:pic>
        <p:nvPicPr>
          <p:cNvPr id="23" name="Picture 22" descr="A picture containing umbrella, accessory&#10;&#10;Description automatically generated">
            <a:extLst>
              <a:ext uri="{FF2B5EF4-FFF2-40B4-BE49-F238E27FC236}">
                <a16:creationId xmlns:a16="http://schemas.microsoft.com/office/drawing/2014/main" id="{378A8F11-7B00-442F-8593-D7B19F09836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728"/>
          <a:stretch/>
        </p:blipFill>
        <p:spPr>
          <a:xfrm>
            <a:off x="1080147" y="3345624"/>
            <a:ext cx="3131813" cy="752456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B6016F50-DAF6-4321-B663-220AAF0B1C17}"/>
              </a:ext>
            </a:extLst>
          </p:cNvPr>
          <p:cNvSpPr txBox="1"/>
          <p:nvPr/>
        </p:nvSpPr>
        <p:spPr>
          <a:xfrm>
            <a:off x="4431321" y="3489652"/>
            <a:ext cx="29489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…………….. </a:t>
            </a:r>
            <a:r>
              <a:rPr lang="en-IN" sz="2800" b="1" dirty="0"/>
              <a:t>are caps . </a:t>
            </a:r>
            <a:endParaRPr lang="en-IN" dirty="0"/>
          </a:p>
        </p:txBody>
      </p:sp>
      <p:pic>
        <p:nvPicPr>
          <p:cNvPr id="28" name="Picture 27" descr="A close up of a lemon&#10;&#10;Description automatically generated with medium confidence">
            <a:extLst>
              <a:ext uri="{FF2B5EF4-FFF2-40B4-BE49-F238E27FC236}">
                <a16:creationId xmlns:a16="http://schemas.microsoft.com/office/drawing/2014/main" id="{5FEFDC08-8F39-461D-A792-199C3CEB4E0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087544"/>
            <a:ext cx="1280355" cy="1280355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CF6CFC35-2872-42A9-8496-5E4E1DCCCBC6}"/>
              </a:ext>
            </a:extLst>
          </p:cNvPr>
          <p:cNvSpPr txBox="1"/>
          <p:nvPr/>
        </p:nvSpPr>
        <p:spPr>
          <a:xfrm>
            <a:off x="640117" y="4623748"/>
            <a:ext cx="4993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4.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7FFA6FD-839A-446B-B3D1-C14D999160F2}"/>
              </a:ext>
            </a:extLst>
          </p:cNvPr>
          <p:cNvSpPr txBox="1"/>
          <p:nvPr/>
        </p:nvSpPr>
        <p:spPr>
          <a:xfrm>
            <a:off x="4431320" y="4593805"/>
            <a:ext cx="26609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………….. </a:t>
            </a:r>
            <a:r>
              <a:rPr lang="en-IN" sz="2800" b="1" dirty="0"/>
              <a:t>is a mango.</a:t>
            </a:r>
            <a:endParaRPr lang="en-IN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FA98B86-9E34-4DF4-9AD0-B1ACEB19B3A7}"/>
              </a:ext>
            </a:extLst>
          </p:cNvPr>
          <p:cNvSpPr txBox="1"/>
          <p:nvPr/>
        </p:nvSpPr>
        <p:spPr>
          <a:xfrm>
            <a:off x="656397" y="5672952"/>
            <a:ext cx="4668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5</a:t>
            </a:r>
            <a:r>
              <a:rPr lang="en-IN" sz="2800" dirty="0"/>
              <a:t>.</a:t>
            </a:r>
          </a:p>
        </p:txBody>
      </p:sp>
      <p:pic>
        <p:nvPicPr>
          <p:cNvPr id="34" name="Picture 33" descr="A group of coffee cups&#10;&#10;Description automatically generated with low confidence">
            <a:extLst>
              <a:ext uri="{FF2B5EF4-FFF2-40B4-BE49-F238E27FC236}">
                <a16:creationId xmlns:a16="http://schemas.microsoft.com/office/drawing/2014/main" id="{E38CC9DE-17F9-4A30-B574-D97DA79C1000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437" b="9555"/>
          <a:stretch/>
        </p:blipFill>
        <p:spPr>
          <a:xfrm>
            <a:off x="1086916" y="5356993"/>
            <a:ext cx="2914650" cy="1280355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9DCAC682-9CCE-4C13-AC15-A1C86B0F393A}"/>
              </a:ext>
            </a:extLst>
          </p:cNvPr>
          <p:cNvSpPr txBox="1"/>
          <p:nvPr/>
        </p:nvSpPr>
        <p:spPr>
          <a:xfrm flipH="1">
            <a:off x="4211959" y="5826840"/>
            <a:ext cx="2660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…………….. </a:t>
            </a:r>
            <a:r>
              <a:rPr lang="en-IN" sz="2800" b="1" dirty="0"/>
              <a:t>are cups.</a:t>
            </a:r>
            <a:endParaRPr lang="en-IN" b="1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02B2151-5626-448B-BC05-93E795776D10}"/>
              </a:ext>
            </a:extLst>
          </p:cNvPr>
          <p:cNvSpPr txBox="1"/>
          <p:nvPr/>
        </p:nvSpPr>
        <p:spPr>
          <a:xfrm>
            <a:off x="6674350" y="329128"/>
            <a:ext cx="20882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solidFill>
                  <a:srgbClr val="FF0000"/>
                </a:solidFill>
              </a:rPr>
              <a:t>Class Assignment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BALL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302234" y="1320356"/>
            <a:ext cx="834089" cy="834089"/>
          </a:xfrm>
          <a:prstGeom prst="rect">
            <a:avLst/>
          </a:prstGeom>
        </p:spPr>
      </p:pic>
      <p:sp>
        <p:nvSpPr>
          <p:cNvPr id="9" name="Text Box 8"/>
          <p:cNvSpPr txBox="1"/>
          <p:nvPr/>
        </p:nvSpPr>
        <p:spPr>
          <a:xfrm>
            <a:off x="4687797" y="1497737"/>
            <a:ext cx="2896741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/>
              <a:t>These are balls .</a:t>
            </a:r>
          </a:p>
        </p:txBody>
      </p:sp>
      <p:pic>
        <p:nvPicPr>
          <p:cNvPr id="11" name="Picture 2" descr="C:\Users\SONY\Downloads\logo odm.png">
            <a:extLst>
              <a:ext uri="{FF2B5EF4-FFF2-40B4-BE49-F238E27FC236}">
                <a16:creationId xmlns:a16="http://schemas.microsoft.com/office/drawing/2014/main" id="{C1E91C80-699B-42CB-B383-28E364ADDB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t="20483" b="22215"/>
          <a:stretch>
            <a:fillRect/>
          </a:stretch>
        </p:blipFill>
        <p:spPr bwMode="auto">
          <a:xfrm>
            <a:off x="7486283" y="5927122"/>
            <a:ext cx="1329080" cy="646332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782F929-2804-437E-94F1-668C42FA41FB}"/>
              </a:ext>
            </a:extLst>
          </p:cNvPr>
          <p:cNvSpPr txBox="1"/>
          <p:nvPr/>
        </p:nvSpPr>
        <p:spPr>
          <a:xfrm>
            <a:off x="179511" y="260648"/>
            <a:ext cx="7306771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Match the following  ( Home Assignment) </a:t>
            </a:r>
          </a:p>
        </p:txBody>
      </p:sp>
      <p:pic>
        <p:nvPicPr>
          <p:cNvPr id="13" name="Content Placeholder 5" descr="BALL">
            <a:extLst>
              <a:ext uri="{FF2B5EF4-FFF2-40B4-BE49-F238E27FC236}">
                <a16:creationId xmlns:a16="http://schemas.microsoft.com/office/drawing/2014/main" id="{C88A8E39-BFA1-4A92-A4F6-E22B4EAA47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531" y="2490559"/>
            <a:ext cx="834089" cy="834089"/>
          </a:xfrm>
          <a:prstGeom prst="rect">
            <a:avLst/>
          </a:prstGeom>
        </p:spPr>
      </p:pic>
      <p:pic>
        <p:nvPicPr>
          <p:cNvPr id="14" name="Content Placeholder 5" descr="BALL">
            <a:extLst>
              <a:ext uri="{FF2B5EF4-FFF2-40B4-BE49-F238E27FC236}">
                <a16:creationId xmlns:a16="http://schemas.microsoft.com/office/drawing/2014/main" id="{0305F717-42C8-4B15-A3FE-EA37CA28B6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6333" y="2490558"/>
            <a:ext cx="834089" cy="834089"/>
          </a:xfrm>
          <a:prstGeom prst="rect">
            <a:avLst/>
          </a:prstGeom>
        </p:spPr>
      </p:pic>
      <p:pic>
        <p:nvPicPr>
          <p:cNvPr id="15" name="Content Placeholder 5" descr="BALL">
            <a:extLst>
              <a:ext uri="{FF2B5EF4-FFF2-40B4-BE49-F238E27FC236}">
                <a16:creationId xmlns:a16="http://schemas.microsoft.com/office/drawing/2014/main" id="{DACB3B1A-A9D5-410A-9A9F-1833044A81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135" y="2490557"/>
            <a:ext cx="834089" cy="83408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DF4555F-0F38-4BDB-A192-2818883D4655}"/>
              </a:ext>
            </a:extLst>
          </p:cNvPr>
          <p:cNvSpPr txBox="1"/>
          <p:nvPr/>
        </p:nvSpPr>
        <p:spPr>
          <a:xfrm>
            <a:off x="4700060" y="2490557"/>
            <a:ext cx="3167607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600" b="1" dirty="0"/>
              <a:t>This is a ball .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B4318B6D-2E8F-4717-971D-2442D3A46A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177" y="4993061"/>
            <a:ext cx="1499018" cy="1822661"/>
          </a:xfrm>
          <a:prstGeom prst="rect">
            <a:avLst/>
          </a:prstGeom>
        </p:spPr>
      </p:pic>
      <p:pic>
        <p:nvPicPr>
          <p:cNvPr id="23" name="Picture 22" descr="A group of women posing for a picture&#10;&#10;Description automatically generated with medium confidence">
            <a:extLst>
              <a:ext uri="{FF2B5EF4-FFF2-40B4-BE49-F238E27FC236}">
                <a16:creationId xmlns:a16="http://schemas.microsoft.com/office/drawing/2014/main" id="{2B65698E-4B7E-490B-9EB9-3813844AF8F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674252"/>
            <a:ext cx="1614585" cy="1507463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7A251FC5-B783-42D3-81BE-0433733D3106}"/>
              </a:ext>
            </a:extLst>
          </p:cNvPr>
          <p:cNvSpPr txBox="1"/>
          <p:nvPr/>
        </p:nvSpPr>
        <p:spPr>
          <a:xfrm>
            <a:off x="4699595" y="3843208"/>
            <a:ext cx="2592288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This is a doll.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490D09D-04F9-4CF1-AA68-BA786A12AFE9}"/>
              </a:ext>
            </a:extLst>
          </p:cNvPr>
          <p:cNvSpPr txBox="1"/>
          <p:nvPr/>
        </p:nvSpPr>
        <p:spPr>
          <a:xfrm>
            <a:off x="4699595" y="5039408"/>
            <a:ext cx="3312369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These are dolls.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1475C04-662F-4BF3-8743-0AD5CCB620F5}"/>
              </a:ext>
            </a:extLst>
          </p:cNvPr>
          <p:cNvSpPr txBox="1"/>
          <p:nvPr/>
        </p:nvSpPr>
        <p:spPr>
          <a:xfrm>
            <a:off x="563753" y="919259"/>
            <a:ext cx="2357865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/>
              <a:t>Do in your notebook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70955" y="164774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54" name="Google Shape;54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9060" y="5381631"/>
            <a:ext cx="9144000" cy="13658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118</Words>
  <Application>Microsoft Office PowerPoint</Application>
  <PresentationFormat>On-screen Show (4:3)</PresentationFormat>
  <Paragraphs>29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Vedanshi Panda</cp:lastModifiedBy>
  <cp:revision>26</cp:revision>
  <dcterms:created xsi:type="dcterms:W3CDTF">2020-06-24T07:38:00Z</dcterms:created>
  <dcterms:modified xsi:type="dcterms:W3CDTF">2021-08-11T09:14:11Z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1033-11.2.0.9431</vt:lpwstr>
  </property>
</Properties>
</file>