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6"/>
  </p:notesMasterIdLst>
  <p:sldIdLst>
    <p:sldId id="324" r:id="rId2"/>
    <p:sldId id="325" r:id="rId3"/>
    <p:sldId id="316" r:id="rId4"/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9" autoAdjust="0"/>
    <p:restoredTop sz="44625" autoAdjust="0"/>
  </p:normalViewPr>
  <p:slideViewPr>
    <p:cSldViewPr>
      <p:cViewPr varScale="1">
        <p:scale>
          <a:sx n="70" d="100"/>
          <a:sy n="70" d="100"/>
        </p:scale>
        <p:origin x="11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5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1/31/2022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83595985-9B08-4142-8BD6-A801DF3FFCA5}"/>
              </a:ext>
            </a:extLst>
          </p:cNvPr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9587360" y="11663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55AD86-D262-42BE-91FF-F19451E509DD}"/>
              </a:ext>
            </a:extLst>
          </p:cNvPr>
          <p:cNvSpPr txBox="1"/>
          <p:nvPr/>
        </p:nvSpPr>
        <p:spPr>
          <a:xfrm>
            <a:off x="1640788" y="1178395"/>
            <a:ext cx="9423764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9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(PASSAGE READING)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307488-94EA-4064-9186-40733C1F23C0}"/>
              </a:ext>
            </a:extLst>
          </p:cNvPr>
          <p:cNvSpPr txBox="1"/>
          <p:nvPr/>
        </p:nvSpPr>
        <p:spPr>
          <a:xfrm>
            <a:off x="551384" y="355585"/>
            <a:ext cx="374441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CLASS ASSIGNMENT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8DC994F-4BE4-4175-8ABD-A253E94161C2}"/>
              </a:ext>
            </a:extLst>
          </p:cNvPr>
          <p:cNvSpPr/>
          <p:nvPr/>
        </p:nvSpPr>
        <p:spPr>
          <a:xfrm>
            <a:off x="1631504" y="1412776"/>
            <a:ext cx="5949844" cy="71960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dirty="0"/>
              <a:t>Individual reading</a:t>
            </a:r>
          </a:p>
        </p:txBody>
      </p:sp>
      <p:pic>
        <p:nvPicPr>
          <p:cNvPr id="13" name="Google Shape;55;p13">
            <a:extLst>
              <a:ext uri="{FF2B5EF4-FFF2-40B4-BE49-F238E27FC236}">
                <a16:creationId xmlns:a16="http://schemas.microsoft.com/office/drawing/2014/main" id="{5F1CFA79-F755-4897-9294-5C7E866326D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552384" y="11091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F94A7E-C72E-4DEC-96E7-8A79356E3AE3}"/>
              </a:ext>
            </a:extLst>
          </p:cNvPr>
          <p:cNvSpPr txBox="1"/>
          <p:nvPr/>
        </p:nvSpPr>
        <p:spPr>
          <a:xfrm>
            <a:off x="2783632" y="2830284"/>
            <a:ext cx="7128793" cy="35394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/>
              <a:t>Sharat</a:t>
            </a:r>
            <a:r>
              <a:rPr lang="en-US" sz="3200" dirty="0"/>
              <a:t> is wearing a shirt and shoes. He goes to a shop. </a:t>
            </a:r>
          </a:p>
          <a:p>
            <a:pPr algn="just"/>
            <a:r>
              <a:rPr lang="en-US" sz="3200" dirty="0"/>
              <a:t>He buys a toy ship and a toy fish for his friend, Sharmila. She keeps the toy ship on a shelf in her room. She puts the toy fish in a round dish and keeps it near the ship.</a:t>
            </a:r>
          </a:p>
        </p:txBody>
      </p:sp>
    </p:spTree>
    <p:extLst>
      <p:ext uri="{BB962C8B-B14F-4D97-AF65-F5344CB8AC3E}">
        <p14:creationId xmlns:p14="http://schemas.microsoft.com/office/powerpoint/2010/main" val="43373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503471" y="260648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DC8B59-172F-42AB-ACC3-B7B6405B03BF}"/>
              </a:ext>
            </a:extLst>
          </p:cNvPr>
          <p:cNvSpPr txBox="1"/>
          <p:nvPr/>
        </p:nvSpPr>
        <p:spPr>
          <a:xfrm>
            <a:off x="479376" y="285513"/>
            <a:ext cx="3998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ASSIGNMENT: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783C2-3954-43DB-814E-B37DAFACE93A}"/>
              </a:ext>
            </a:extLst>
          </p:cNvPr>
          <p:cNvSpPr txBox="1"/>
          <p:nvPr/>
        </p:nvSpPr>
        <p:spPr>
          <a:xfrm>
            <a:off x="623392" y="1234168"/>
            <a:ext cx="9046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Write the ‘</a:t>
            </a:r>
            <a:r>
              <a:rPr lang="en-US" sz="3200" b="1" dirty="0" err="1"/>
              <a:t>sh</a:t>
            </a:r>
            <a:r>
              <a:rPr lang="en-US" sz="3200" b="1" dirty="0"/>
              <a:t>’ sound words in your note book twice.</a:t>
            </a:r>
            <a:endParaRPr lang="en-IN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ED7BEB-19BF-422D-8084-22E2124981A7}"/>
              </a:ext>
            </a:extLst>
          </p:cNvPr>
          <p:cNvSpPr txBox="1"/>
          <p:nvPr/>
        </p:nvSpPr>
        <p:spPr>
          <a:xfrm>
            <a:off x="2385454" y="2075975"/>
            <a:ext cx="1944216" cy="37093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ship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shop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shirt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shoes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shelf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C94C70-5C5A-487A-BB44-DF7850EB5411}"/>
              </a:ext>
            </a:extLst>
          </p:cNvPr>
          <p:cNvSpPr txBox="1"/>
          <p:nvPr/>
        </p:nvSpPr>
        <p:spPr>
          <a:xfrm>
            <a:off x="5884548" y="2075975"/>
            <a:ext cx="1944216" cy="37093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wash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fish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push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wish</a:t>
            </a:r>
          </a:p>
          <a:p>
            <a:pPr marL="396000" indent="-3960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/>
              <a:t>shark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67721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760296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919037-08FA-435F-BE3A-94E4D78DF045}"/>
              </a:ext>
            </a:extLst>
          </p:cNvPr>
          <p:cNvSpPr txBox="1"/>
          <p:nvPr/>
        </p:nvSpPr>
        <p:spPr>
          <a:xfrm>
            <a:off x="4511824" y="249289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THANKING 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35F62F-31C8-4731-B251-1491B4EE1855}"/>
              </a:ext>
            </a:extLst>
          </p:cNvPr>
          <p:cNvSpPr txBox="1"/>
          <p:nvPr/>
        </p:nvSpPr>
        <p:spPr>
          <a:xfrm>
            <a:off x="3431704" y="337964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ODM EDUCATIONAL 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2807</TotalTime>
  <Words>119</Words>
  <Application>Microsoft Office PowerPoint</Application>
  <PresentationFormat>Widescreen</PresentationFormat>
  <Paragraphs>23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266</cp:revision>
  <dcterms:created xsi:type="dcterms:W3CDTF">2020-07-01T07:27:00Z</dcterms:created>
  <dcterms:modified xsi:type="dcterms:W3CDTF">2022-01-31T04:24:48Z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